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embeddedFontLst>
    <p:embeddedFont>
      <p:font typeface="Twinkl" panose="020B0604020202020204" charset="0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Ebrima" panose="02000000000000000000" pitchFamily="2" charset="0"/>
      <p:regular r:id="rId35"/>
      <p:bold r:id="rId3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7D"/>
    <a:srgbClr val="00497B"/>
    <a:srgbClr val="556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106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subjects/ks2-languages/french-languages-subjects-key-stage-2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6725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C66174-A5B0-4C26-B1F0-FCF86668EACD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91185"/>
            <a:ext cx="2057400" cy="365125"/>
          </a:xfrm>
          <a:prstGeom prst="rect">
            <a:avLst/>
          </a:prstGeom>
        </p:spPr>
        <p:txBody>
          <a:bodyPr/>
          <a:lstStyle/>
          <a:p>
            <a:fld id="{1C2AB137-4609-455B-AF8B-2A3B98F626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2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279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009A77DA-9387-4D20-8D99-8D6FDFC1B0FA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r>
              <a:rPr lang="en-GB" sz="1350" strike="noStrike" noProof="1">
                <a:latin typeface="Twinkl" pitchFamily="50" charset="0"/>
              </a:rPr>
              <a:t> </a:t>
            </a: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id="{95EB1AA5-6655-4CCA-A6E9-0A4E93A91809}"/>
              </a:ext>
            </a:extLst>
          </p:cNvPr>
          <p:cNvSpPr/>
          <p:nvPr userDrawn="1"/>
        </p:nvSpPr>
        <p:spPr>
          <a:xfrm>
            <a:off x="8086987" y="6419850"/>
            <a:ext cx="1057013" cy="438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728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C66174-A5B0-4C26-B1F0-FCF86668EACD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91185"/>
            <a:ext cx="2057400" cy="365125"/>
          </a:xfrm>
          <a:prstGeom prst="rect">
            <a:avLst/>
          </a:prstGeom>
        </p:spPr>
        <p:txBody>
          <a:bodyPr/>
          <a:lstStyle/>
          <a:p>
            <a:fld id="{1C2AB137-4609-455B-AF8B-2A3B98F626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799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C66174-A5B0-4C26-B1F0-FCF86668EACD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91185"/>
            <a:ext cx="2057400" cy="365125"/>
          </a:xfrm>
          <a:prstGeom prst="rect">
            <a:avLst/>
          </a:prstGeom>
        </p:spPr>
        <p:txBody>
          <a:bodyPr/>
          <a:lstStyle/>
          <a:p>
            <a:fld id="{1C2AB137-4609-455B-AF8B-2A3B98F626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870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C66174-A5B0-4C26-B1F0-FCF86668EACD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91185"/>
            <a:ext cx="2057400" cy="365125"/>
          </a:xfrm>
          <a:prstGeom prst="rect">
            <a:avLst/>
          </a:prstGeom>
        </p:spPr>
        <p:txBody>
          <a:bodyPr/>
          <a:lstStyle/>
          <a:p>
            <a:fld id="{1C2AB137-4609-455B-AF8B-2A3B98F626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52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C66174-A5B0-4C26-B1F0-FCF86668EACD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91185"/>
            <a:ext cx="2057400" cy="365125"/>
          </a:xfrm>
          <a:prstGeom prst="rect">
            <a:avLst/>
          </a:prstGeom>
        </p:spPr>
        <p:txBody>
          <a:bodyPr/>
          <a:lstStyle/>
          <a:p>
            <a:fld id="{1C2AB137-4609-455B-AF8B-2A3B98F626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612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C66174-A5B0-4C26-B1F0-FCF86668EACD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91185"/>
            <a:ext cx="2057400" cy="365125"/>
          </a:xfrm>
          <a:prstGeom prst="rect">
            <a:avLst/>
          </a:prstGeom>
        </p:spPr>
        <p:txBody>
          <a:bodyPr/>
          <a:lstStyle/>
          <a:p>
            <a:fld id="{1C2AB137-4609-455B-AF8B-2A3B98F626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25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C66174-A5B0-4C26-B1F0-FCF86668EACD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91185"/>
            <a:ext cx="2057400" cy="365125"/>
          </a:xfrm>
          <a:prstGeom prst="rect">
            <a:avLst/>
          </a:prstGeom>
        </p:spPr>
        <p:txBody>
          <a:bodyPr/>
          <a:lstStyle/>
          <a:p>
            <a:fld id="{1C2AB137-4609-455B-AF8B-2A3B98F626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34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C66174-A5B0-4C26-B1F0-FCF86668EACD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91185"/>
            <a:ext cx="2057400" cy="365125"/>
          </a:xfrm>
          <a:prstGeom prst="rect">
            <a:avLst/>
          </a:prstGeom>
        </p:spPr>
        <p:txBody>
          <a:bodyPr/>
          <a:lstStyle/>
          <a:p>
            <a:fld id="{1C2AB137-4609-455B-AF8B-2A3B98F626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92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31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subjects/ks2-languages/french-languages-subjects-key-stage-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subjects/ks2-languages/french-languages-subjects-key-stage-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subjects/ks2-languages/french-languages-subjects-key-stage-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subjects/ks2-languages/french-languages-subjects-key-stage-2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subjects/ks2-languages/french-languages-subjects-key-stage-2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subjects/ks2-languages/french-languages-subjects-key-stage-2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subjects/ks2-languages/french-languages-subjects-key-stage-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subjects/ks2-languages/french-languages-subjects-key-stage-2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subjects/ks2-languages/french-languages-subjects-key-stage-2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subjects/ks2-languages/french-languages-subjects-key-stage-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subjects/ks2-languages/french-languages-subjects-key-stage-2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subjects/ks2-languages/french-languages-subjects-key-stage-2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subjects/ks2-languages/french-languages-subjects-key-stage-2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subjects/ks2-languages/french-languages-subjects-key-stage-2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subjects/ks2-languages/french-languages-subjects-key-stage-2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subjects/ks2-languages/french-languages-subjects-key-stage-2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subjects/ks2-languages/french-languages-subjects-key-stage-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subjects/ks2-languages/french-languages-subjects-key-stage-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subjects/ks2-languages/french-languages-subjects-key-stage-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subjects/ks2-languages/french-languages-subjects-key-stage-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subjects/ks2-languages/french-languages-subjects-key-stage-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subjects/ks2-languages/french-languages-subjects-key-stage-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subjects/ks2-languages/french-languages-subjects-key-stage-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735F5E-8098-484B-80D2-FF171C302A74}"/>
              </a:ext>
            </a:extLst>
          </p:cNvPr>
          <p:cNvSpPr/>
          <p:nvPr/>
        </p:nvSpPr>
        <p:spPr>
          <a:xfrm>
            <a:off x="4022521" y="5478011"/>
            <a:ext cx="1187042" cy="7004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2"/>
            <a:extLst>
              <a:ext uri="{FF2B5EF4-FFF2-40B4-BE49-F238E27FC236}">
                <a16:creationId xmlns:a16="http://schemas.microsoft.com/office/drawing/2014/main" id="{25BFA51F-0C38-4BEC-A5A6-AE9AFFDAE06B}"/>
              </a:ext>
            </a:extLst>
          </p:cNvPr>
          <p:cNvSpPr/>
          <p:nvPr/>
        </p:nvSpPr>
        <p:spPr>
          <a:xfrm>
            <a:off x="4064466" y="5519956"/>
            <a:ext cx="1057013" cy="591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40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765FC7-5D1F-44CD-B10B-0F6A9D6EAE1D}"/>
              </a:ext>
            </a:extLst>
          </p:cNvPr>
          <p:cNvSpPr txBox="1"/>
          <p:nvPr/>
        </p:nvSpPr>
        <p:spPr>
          <a:xfrm>
            <a:off x="1595993" y="1547623"/>
            <a:ext cx="59520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dirty="0" err="1">
                <a:latin typeface="Twinkl" pitchFamily="2" charset="0"/>
              </a:rPr>
              <a:t>huit</a:t>
            </a:r>
            <a:endParaRPr lang="en-GB" sz="10000" dirty="0">
              <a:latin typeface="Twinkl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E51428-CE94-4D40-B9D4-38FF3EAFD5C8}"/>
              </a:ext>
            </a:extLst>
          </p:cNvPr>
          <p:cNvSpPr txBox="1"/>
          <p:nvPr/>
        </p:nvSpPr>
        <p:spPr>
          <a:xfrm>
            <a:off x="1547766" y="3178839"/>
            <a:ext cx="59520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latin typeface="Twinkl" pitchFamily="2" charset="0"/>
              </a:rPr>
              <a:t>8</a:t>
            </a:r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0E62BC13-20C8-4BC4-9D0E-15463DF832FE}"/>
              </a:ext>
            </a:extLst>
          </p:cNvPr>
          <p:cNvSpPr/>
          <p:nvPr/>
        </p:nvSpPr>
        <p:spPr>
          <a:xfrm>
            <a:off x="8116348" y="6581163"/>
            <a:ext cx="1057013" cy="310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76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765FC7-5D1F-44CD-B10B-0F6A9D6EAE1D}"/>
              </a:ext>
            </a:extLst>
          </p:cNvPr>
          <p:cNvSpPr txBox="1"/>
          <p:nvPr/>
        </p:nvSpPr>
        <p:spPr>
          <a:xfrm>
            <a:off x="1595993" y="1547623"/>
            <a:ext cx="59520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dirty="0" err="1">
                <a:latin typeface="Twinkl" pitchFamily="2" charset="0"/>
              </a:rPr>
              <a:t>neuf</a:t>
            </a:r>
            <a:endParaRPr lang="en-GB" sz="10000" dirty="0">
              <a:latin typeface="Twinkl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E51428-CE94-4D40-B9D4-38FF3EAFD5C8}"/>
              </a:ext>
            </a:extLst>
          </p:cNvPr>
          <p:cNvSpPr txBox="1"/>
          <p:nvPr/>
        </p:nvSpPr>
        <p:spPr>
          <a:xfrm>
            <a:off x="1547766" y="3178839"/>
            <a:ext cx="59520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latin typeface="Twinkl" pitchFamily="2" charset="0"/>
              </a:rPr>
              <a:t>9</a:t>
            </a:r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04BBBBA5-497A-4DA6-A439-557392FD1332}"/>
              </a:ext>
            </a:extLst>
          </p:cNvPr>
          <p:cNvSpPr/>
          <p:nvPr/>
        </p:nvSpPr>
        <p:spPr>
          <a:xfrm>
            <a:off x="8116348" y="6581163"/>
            <a:ext cx="1057013" cy="310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69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765FC7-5D1F-44CD-B10B-0F6A9D6EAE1D}"/>
              </a:ext>
            </a:extLst>
          </p:cNvPr>
          <p:cNvSpPr txBox="1"/>
          <p:nvPr/>
        </p:nvSpPr>
        <p:spPr>
          <a:xfrm>
            <a:off x="1595993" y="1547623"/>
            <a:ext cx="59520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latin typeface="Twinkl" pitchFamily="2" charset="0"/>
              </a:rPr>
              <a:t>dix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E51428-CE94-4D40-B9D4-38FF3EAFD5C8}"/>
              </a:ext>
            </a:extLst>
          </p:cNvPr>
          <p:cNvSpPr txBox="1"/>
          <p:nvPr/>
        </p:nvSpPr>
        <p:spPr>
          <a:xfrm>
            <a:off x="1547766" y="3178839"/>
            <a:ext cx="59520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latin typeface="Twinkl" pitchFamily="2" charset="0"/>
              </a:rPr>
              <a:t>10</a:t>
            </a:r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7862C10B-4367-4E57-9F22-77D5F02F2C5A}"/>
              </a:ext>
            </a:extLst>
          </p:cNvPr>
          <p:cNvSpPr/>
          <p:nvPr/>
        </p:nvSpPr>
        <p:spPr>
          <a:xfrm>
            <a:off x="8116348" y="6581163"/>
            <a:ext cx="1057013" cy="310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5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765FC7-5D1F-44CD-B10B-0F6A9D6EAE1D}"/>
              </a:ext>
            </a:extLst>
          </p:cNvPr>
          <p:cNvSpPr txBox="1"/>
          <p:nvPr/>
        </p:nvSpPr>
        <p:spPr>
          <a:xfrm>
            <a:off x="1595993" y="1547623"/>
            <a:ext cx="59520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dirty="0" err="1">
                <a:latin typeface="Twinkl" pitchFamily="2" charset="0"/>
              </a:rPr>
              <a:t>onze</a:t>
            </a:r>
            <a:endParaRPr lang="en-GB" sz="10000" dirty="0">
              <a:latin typeface="Twinkl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E51428-CE94-4D40-B9D4-38FF3EAFD5C8}"/>
              </a:ext>
            </a:extLst>
          </p:cNvPr>
          <p:cNvSpPr txBox="1"/>
          <p:nvPr/>
        </p:nvSpPr>
        <p:spPr>
          <a:xfrm>
            <a:off x="1547766" y="3178839"/>
            <a:ext cx="59520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latin typeface="Twinkl" pitchFamily="2" charset="0"/>
              </a:rPr>
              <a:t>11</a:t>
            </a:r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473CE19C-ABB9-4D1B-9C51-B8E0729141B2}"/>
              </a:ext>
            </a:extLst>
          </p:cNvPr>
          <p:cNvSpPr/>
          <p:nvPr/>
        </p:nvSpPr>
        <p:spPr>
          <a:xfrm>
            <a:off x="8116348" y="6581163"/>
            <a:ext cx="1057013" cy="310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23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765FC7-5D1F-44CD-B10B-0F6A9D6EAE1D}"/>
              </a:ext>
            </a:extLst>
          </p:cNvPr>
          <p:cNvSpPr txBox="1"/>
          <p:nvPr/>
        </p:nvSpPr>
        <p:spPr>
          <a:xfrm>
            <a:off x="1595993" y="1547623"/>
            <a:ext cx="59520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dirty="0" err="1">
                <a:latin typeface="Twinkl" pitchFamily="2" charset="0"/>
              </a:rPr>
              <a:t>douze</a:t>
            </a:r>
            <a:endParaRPr lang="en-GB" sz="10000" dirty="0">
              <a:latin typeface="Twinkl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E51428-CE94-4D40-B9D4-38FF3EAFD5C8}"/>
              </a:ext>
            </a:extLst>
          </p:cNvPr>
          <p:cNvSpPr txBox="1"/>
          <p:nvPr/>
        </p:nvSpPr>
        <p:spPr>
          <a:xfrm>
            <a:off x="1547766" y="3178839"/>
            <a:ext cx="59520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latin typeface="Twinkl" pitchFamily="2" charset="0"/>
              </a:rPr>
              <a:t>12</a:t>
            </a:r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BA2997CC-F2B4-4CE1-B14D-36659210F318}"/>
              </a:ext>
            </a:extLst>
          </p:cNvPr>
          <p:cNvSpPr/>
          <p:nvPr/>
        </p:nvSpPr>
        <p:spPr>
          <a:xfrm>
            <a:off x="8116348" y="6581163"/>
            <a:ext cx="1057013" cy="310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63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765FC7-5D1F-44CD-B10B-0F6A9D6EAE1D}"/>
              </a:ext>
            </a:extLst>
          </p:cNvPr>
          <p:cNvSpPr txBox="1"/>
          <p:nvPr/>
        </p:nvSpPr>
        <p:spPr>
          <a:xfrm>
            <a:off x="1595993" y="1547623"/>
            <a:ext cx="59520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dirty="0" err="1">
                <a:latin typeface="Twinkl" pitchFamily="2" charset="0"/>
              </a:rPr>
              <a:t>treize</a:t>
            </a:r>
            <a:endParaRPr lang="en-GB" sz="10000" dirty="0">
              <a:latin typeface="Twinkl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E51428-CE94-4D40-B9D4-38FF3EAFD5C8}"/>
              </a:ext>
            </a:extLst>
          </p:cNvPr>
          <p:cNvSpPr txBox="1"/>
          <p:nvPr/>
        </p:nvSpPr>
        <p:spPr>
          <a:xfrm>
            <a:off x="1547766" y="3178839"/>
            <a:ext cx="59520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latin typeface="Twinkl" pitchFamily="2" charset="0"/>
              </a:rPr>
              <a:t>13</a:t>
            </a:r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742821FF-D43B-4367-9946-F606E8B5311E}"/>
              </a:ext>
            </a:extLst>
          </p:cNvPr>
          <p:cNvSpPr/>
          <p:nvPr/>
        </p:nvSpPr>
        <p:spPr>
          <a:xfrm>
            <a:off x="8116348" y="6581163"/>
            <a:ext cx="1057013" cy="310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48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765FC7-5D1F-44CD-B10B-0F6A9D6EAE1D}"/>
              </a:ext>
            </a:extLst>
          </p:cNvPr>
          <p:cNvSpPr txBox="1"/>
          <p:nvPr/>
        </p:nvSpPr>
        <p:spPr>
          <a:xfrm>
            <a:off x="1595993" y="1547623"/>
            <a:ext cx="59520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latin typeface="Twinkl" pitchFamily="2" charset="0"/>
              </a:rPr>
              <a:t>quatorze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E51428-CE94-4D40-B9D4-38FF3EAFD5C8}"/>
              </a:ext>
            </a:extLst>
          </p:cNvPr>
          <p:cNvSpPr txBox="1"/>
          <p:nvPr/>
        </p:nvSpPr>
        <p:spPr>
          <a:xfrm>
            <a:off x="1547766" y="3178839"/>
            <a:ext cx="59520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latin typeface="Twinkl" pitchFamily="2" charset="0"/>
              </a:rPr>
              <a:t>14</a:t>
            </a:r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2F6F4F5C-6E33-4DD5-A1AA-1BA5BBF3DDC0}"/>
              </a:ext>
            </a:extLst>
          </p:cNvPr>
          <p:cNvSpPr/>
          <p:nvPr/>
        </p:nvSpPr>
        <p:spPr>
          <a:xfrm>
            <a:off x="8116348" y="6581163"/>
            <a:ext cx="1057013" cy="310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hlinkClick r:id="rId2"/>
            <a:extLst>
              <a:ext uri="{FF2B5EF4-FFF2-40B4-BE49-F238E27FC236}">
                <a16:creationId xmlns:a16="http://schemas.microsoft.com/office/drawing/2014/main" id="{DA96E47F-D282-4D2B-A20B-E26A2EFE0998}"/>
              </a:ext>
            </a:extLst>
          </p:cNvPr>
          <p:cNvSpPr/>
          <p:nvPr/>
        </p:nvSpPr>
        <p:spPr>
          <a:xfrm>
            <a:off x="8268748" y="6733563"/>
            <a:ext cx="1057013" cy="310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29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765FC7-5D1F-44CD-B10B-0F6A9D6EAE1D}"/>
              </a:ext>
            </a:extLst>
          </p:cNvPr>
          <p:cNvSpPr txBox="1"/>
          <p:nvPr/>
        </p:nvSpPr>
        <p:spPr>
          <a:xfrm>
            <a:off x="1595993" y="1547623"/>
            <a:ext cx="59520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latin typeface="Twinkl" pitchFamily="2" charset="0"/>
              </a:rPr>
              <a:t>quinze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E51428-CE94-4D40-B9D4-38FF3EAFD5C8}"/>
              </a:ext>
            </a:extLst>
          </p:cNvPr>
          <p:cNvSpPr txBox="1"/>
          <p:nvPr/>
        </p:nvSpPr>
        <p:spPr>
          <a:xfrm>
            <a:off x="1547766" y="3178839"/>
            <a:ext cx="59520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latin typeface="Twinkl" pitchFamily="2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77659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765FC7-5D1F-44CD-B10B-0F6A9D6EAE1D}"/>
              </a:ext>
            </a:extLst>
          </p:cNvPr>
          <p:cNvSpPr txBox="1"/>
          <p:nvPr/>
        </p:nvSpPr>
        <p:spPr>
          <a:xfrm>
            <a:off x="1595993" y="1547623"/>
            <a:ext cx="59520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latin typeface="Twinkl" pitchFamily="2" charset="0"/>
              </a:rPr>
              <a:t>seize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E51428-CE94-4D40-B9D4-38FF3EAFD5C8}"/>
              </a:ext>
            </a:extLst>
          </p:cNvPr>
          <p:cNvSpPr txBox="1"/>
          <p:nvPr/>
        </p:nvSpPr>
        <p:spPr>
          <a:xfrm>
            <a:off x="1547766" y="3178839"/>
            <a:ext cx="59520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latin typeface="Twinkl" pitchFamily="2" charset="0"/>
              </a:rPr>
              <a:t>16</a:t>
            </a:r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72F0DE63-CC7C-464D-A564-10E8EFD35E15}"/>
              </a:ext>
            </a:extLst>
          </p:cNvPr>
          <p:cNvSpPr/>
          <p:nvPr/>
        </p:nvSpPr>
        <p:spPr>
          <a:xfrm>
            <a:off x="8116348" y="6581163"/>
            <a:ext cx="1057013" cy="310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95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765FC7-5D1F-44CD-B10B-0F6A9D6EAE1D}"/>
              </a:ext>
            </a:extLst>
          </p:cNvPr>
          <p:cNvSpPr txBox="1"/>
          <p:nvPr/>
        </p:nvSpPr>
        <p:spPr>
          <a:xfrm>
            <a:off x="1595993" y="1547623"/>
            <a:ext cx="59520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latin typeface="Twinkl" pitchFamily="2" charset="0"/>
              </a:rPr>
              <a:t>dix-sept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E51428-CE94-4D40-B9D4-38FF3EAFD5C8}"/>
              </a:ext>
            </a:extLst>
          </p:cNvPr>
          <p:cNvSpPr txBox="1"/>
          <p:nvPr/>
        </p:nvSpPr>
        <p:spPr>
          <a:xfrm>
            <a:off x="1547766" y="3178839"/>
            <a:ext cx="59520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latin typeface="Twinkl" pitchFamily="2" charset="0"/>
              </a:rPr>
              <a:t>17</a:t>
            </a:r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8E7D86D0-1941-47E0-9CF6-F0A4360FDD07}"/>
              </a:ext>
            </a:extLst>
          </p:cNvPr>
          <p:cNvSpPr/>
          <p:nvPr/>
        </p:nvSpPr>
        <p:spPr>
          <a:xfrm>
            <a:off x="8116348" y="6581163"/>
            <a:ext cx="1057013" cy="310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12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765FC7-5D1F-44CD-B10B-0F6A9D6EAE1D}"/>
              </a:ext>
            </a:extLst>
          </p:cNvPr>
          <p:cNvSpPr txBox="1"/>
          <p:nvPr/>
        </p:nvSpPr>
        <p:spPr>
          <a:xfrm>
            <a:off x="1595993" y="1547623"/>
            <a:ext cx="59520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dirty="0" err="1">
                <a:latin typeface="Twinkl" pitchFamily="2" charset="0"/>
              </a:rPr>
              <a:t>z</a:t>
            </a:r>
            <a:r>
              <a:rPr lang="en-GB" sz="10000" dirty="0" err="1">
                <a:latin typeface="Twinkl" pitchFamily="2" charset="0"/>
                <a:ea typeface="Ebrima" panose="02000000000000000000" pitchFamily="2" charset="0"/>
                <a:cs typeface="Ebrima" panose="02000000000000000000" pitchFamily="2" charset="0"/>
              </a:rPr>
              <a:t>é</a:t>
            </a:r>
            <a:r>
              <a:rPr lang="en-GB" sz="10000" dirty="0" err="1">
                <a:latin typeface="Twinkl" pitchFamily="2" charset="0"/>
              </a:rPr>
              <a:t>ro</a:t>
            </a:r>
            <a:endParaRPr lang="en-GB" sz="10000" dirty="0">
              <a:latin typeface="Twinkl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E51428-CE94-4D40-B9D4-38FF3EAFD5C8}"/>
              </a:ext>
            </a:extLst>
          </p:cNvPr>
          <p:cNvSpPr txBox="1"/>
          <p:nvPr/>
        </p:nvSpPr>
        <p:spPr>
          <a:xfrm>
            <a:off x="1547766" y="3178839"/>
            <a:ext cx="59520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latin typeface="Twinkl" pitchFamily="2" charset="0"/>
              </a:rPr>
              <a:t>0</a:t>
            </a:r>
          </a:p>
        </p:txBody>
      </p:sp>
      <p:sp>
        <p:nvSpPr>
          <p:cNvPr id="6" name="Rectangle 5">
            <a:hlinkClick r:id="rId2"/>
            <a:extLst>
              <a:ext uri="{FF2B5EF4-FFF2-40B4-BE49-F238E27FC236}">
                <a16:creationId xmlns:a16="http://schemas.microsoft.com/office/drawing/2014/main" id="{FB6C7BF0-3B16-451A-8956-61835648A7A2}"/>
              </a:ext>
            </a:extLst>
          </p:cNvPr>
          <p:cNvSpPr/>
          <p:nvPr/>
        </p:nvSpPr>
        <p:spPr>
          <a:xfrm>
            <a:off x="8086987" y="6493079"/>
            <a:ext cx="1057013" cy="398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68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765FC7-5D1F-44CD-B10B-0F6A9D6EAE1D}"/>
              </a:ext>
            </a:extLst>
          </p:cNvPr>
          <p:cNvSpPr txBox="1"/>
          <p:nvPr/>
        </p:nvSpPr>
        <p:spPr>
          <a:xfrm>
            <a:off x="1595993" y="1547623"/>
            <a:ext cx="59520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latin typeface="Twinkl" pitchFamily="2" charset="0"/>
              </a:rPr>
              <a:t>dix-</a:t>
            </a:r>
            <a:r>
              <a:rPr lang="en-GB" sz="10000" dirty="0" err="1">
                <a:latin typeface="Twinkl" pitchFamily="2" charset="0"/>
              </a:rPr>
              <a:t>huit</a:t>
            </a:r>
            <a:endParaRPr lang="en-GB" sz="10000" dirty="0">
              <a:latin typeface="Twinkl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E51428-CE94-4D40-B9D4-38FF3EAFD5C8}"/>
              </a:ext>
            </a:extLst>
          </p:cNvPr>
          <p:cNvSpPr txBox="1"/>
          <p:nvPr/>
        </p:nvSpPr>
        <p:spPr>
          <a:xfrm>
            <a:off x="1547766" y="3178839"/>
            <a:ext cx="59520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latin typeface="Twinkl" pitchFamily="2" charset="0"/>
              </a:rPr>
              <a:t>18</a:t>
            </a:r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00622BF4-736B-4C8F-8B7D-57E69E69528D}"/>
              </a:ext>
            </a:extLst>
          </p:cNvPr>
          <p:cNvSpPr/>
          <p:nvPr/>
        </p:nvSpPr>
        <p:spPr>
          <a:xfrm>
            <a:off x="8116348" y="6581163"/>
            <a:ext cx="1057013" cy="310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29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765FC7-5D1F-44CD-B10B-0F6A9D6EAE1D}"/>
              </a:ext>
            </a:extLst>
          </p:cNvPr>
          <p:cNvSpPr txBox="1"/>
          <p:nvPr/>
        </p:nvSpPr>
        <p:spPr>
          <a:xfrm>
            <a:off x="1595993" y="1547623"/>
            <a:ext cx="59520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latin typeface="Twinkl" pitchFamily="2" charset="0"/>
              </a:rPr>
              <a:t>dix-</a:t>
            </a:r>
            <a:r>
              <a:rPr lang="en-GB" sz="10000" dirty="0" err="1">
                <a:latin typeface="Twinkl" pitchFamily="2" charset="0"/>
              </a:rPr>
              <a:t>neuf</a:t>
            </a:r>
            <a:endParaRPr lang="en-GB" sz="10000" dirty="0">
              <a:latin typeface="Twinkl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E51428-CE94-4D40-B9D4-38FF3EAFD5C8}"/>
              </a:ext>
            </a:extLst>
          </p:cNvPr>
          <p:cNvSpPr txBox="1"/>
          <p:nvPr/>
        </p:nvSpPr>
        <p:spPr>
          <a:xfrm>
            <a:off x="1547766" y="3178839"/>
            <a:ext cx="59520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latin typeface="Twinkl" pitchFamily="2" charset="0"/>
              </a:rPr>
              <a:t>19</a:t>
            </a:r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080D4267-1490-4DF3-9F13-42B71853596E}"/>
              </a:ext>
            </a:extLst>
          </p:cNvPr>
          <p:cNvSpPr/>
          <p:nvPr/>
        </p:nvSpPr>
        <p:spPr>
          <a:xfrm>
            <a:off x="8116348" y="6581163"/>
            <a:ext cx="1057013" cy="310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32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765FC7-5D1F-44CD-B10B-0F6A9D6EAE1D}"/>
              </a:ext>
            </a:extLst>
          </p:cNvPr>
          <p:cNvSpPr txBox="1"/>
          <p:nvPr/>
        </p:nvSpPr>
        <p:spPr>
          <a:xfrm>
            <a:off x="1595993" y="1547623"/>
            <a:ext cx="59520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dirty="0" err="1">
                <a:latin typeface="Twinkl" pitchFamily="2" charset="0"/>
              </a:rPr>
              <a:t>vingt</a:t>
            </a:r>
            <a:endParaRPr lang="en-GB" sz="10000" dirty="0">
              <a:latin typeface="Twinkl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E51428-CE94-4D40-B9D4-38FF3EAFD5C8}"/>
              </a:ext>
            </a:extLst>
          </p:cNvPr>
          <p:cNvSpPr txBox="1"/>
          <p:nvPr/>
        </p:nvSpPr>
        <p:spPr>
          <a:xfrm>
            <a:off x="1547766" y="3178839"/>
            <a:ext cx="59520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latin typeface="Twinkl" pitchFamily="2" charset="0"/>
              </a:rPr>
              <a:t>20</a:t>
            </a:r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D0E0D5B4-DEED-4896-A3FD-13F0282D236D}"/>
              </a:ext>
            </a:extLst>
          </p:cNvPr>
          <p:cNvSpPr/>
          <p:nvPr/>
        </p:nvSpPr>
        <p:spPr>
          <a:xfrm>
            <a:off x="8116348" y="6581163"/>
            <a:ext cx="1057013" cy="310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hlinkClick r:id="rId2"/>
            <a:extLst>
              <a:ext uri="{FF2B5EF4-FFF2-40B4-BE49-F238E27FC236}">
                <a16:creationId xmlns:a16="http://schemas.microsoft.com/office/drawing/2014/main" id="{50543A36-6835-4DAE-8C13-9E4479CB16B9}"/>
              </a:ext>
            </a:extLst>
          </p:cNvPr>
          <p:cNvSpPr/>
          <p:nvPr/>
        </p:nvSpPr>
        <p:spPr>
          <a:xfrm>
            <a:off x="8268748" y="6733563"/>
            <a:ext cx="1057013" cy="310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53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9C00C95-FE09-422E-866D-632946C59541}"/>
              </a:ext>
            </a:extLst>
          </p:cNvPr>
          <p:cNvSpPr/>
          <p:nvPr/>
        </p:nvSpPr>
        <p:spPr>
          <a:xfrm>
            <a:off x="443202" y="706056"/>
            <a:ext cx="8248263" cy="1350379"/>
          </a:xfrm>
          <a:prstGeom prst="rect">
            <a:avLst/>
          </a:prstGeom>
          <a:solidFill>
            <a:srgbClr val="003F7D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4FED58-93A9-4CD4-9361-AFC14B81FEED}"/>
              </a:ext>
            </a:extLst>
          </p:cNvPr>
          <p:cNvSpPr txBox="1"/>
          <p:nvPr/>
        </p:nvSpPr>
        <p:spPr>
          <a:xfrm>
            <a:off x="736897" y="760668"/>
            <a:ext cx="75895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Twinkl" pitchFamily="2" charset="0"/>
              </a:rPr>
              <a:t>Match up the numbers with their French name.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B6E9B6-B22B-466A-88E2-E06AD02D2626}"/>
              </a:ext>
            </a:extLst>
          </p:cNvPr>
          <p:cNvSpPr txBox="1"/>
          <p:nvPr/>
        </p:nvSpPr>
        <p:spPr>
          <a:xfrm>
            <a:off x="4208662" y="2593695"/>
            <a:ext cx="1974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winkl" pitchFamily="2" charset="0"/>
              </a:rPr>
              <a:t>dix-sept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FE3654-BCEA-4ACD-BA44-32D84D93EEC5}"/>
              </a:ext>
            </a:extLst>
          </p:cNvPr>
          <p:cNvSpPr txBox="1"/>
          <p:nvPr/>
        </p:nvSpPr>
        <p:spPr>
          <a:xfrm>
            <a:off x="3460430" y="4185309"/>
            <a:ext cx="1974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winkl" pitchFamily="2" charset="0"/>
              </a:rPr>
              <a:t>cinq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0CF997-E172-4F6F-881A-24635203D64E}"/>
              </a:ext>
            </a:extLst>
          </p:cNvPr>
          <p:cNvSpPr txBox="1"/>
          <p:nvPr/>
        </p:nvSpPr>
        <p:spPr>
          <a:xfrm>
            <a:off x="1156777" y="3256745"/>
            <a:ext cx="1974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winkl" pitchFamily="2" charset="0"/>
              </a:rPr>
              <a:t>dix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2054EE-038F-4B73-8644-7AFD59BA1C16}"/>
              </a:ext>
            </a:extLst>
          </p:cNvPr>
          <p:cNvSpPr txBox="1"/>
          <p:nvPr/>
        </p:nvSpPr>
        <p:spPr>
          <a:xfrm>
            <a:off x="5639326" y="4782220"/>
            <a:ext cx="1974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Twinkl" pitchFamily="2" charset="0"/>
              </a:rPr>
              <a:t>douze</a:t>
            </a:r>
            <a:endParaRPr lang="en-GB" sz="3200" dirty="0">
              <a:latin typeface="Twinkl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D72044-B90D-408A-B408-5D58EF7AA86A}"/>
              </a:ext>
            </a:extLst>
          </p:cNvPr>
          <p:cNvSpPr txBox="1"/>
          <p:nvPr/>
        </p:nvSpPr>
        <p:spPr>
          <a:xfrm>
            <a:off x="1568746" y="5365001"/>
            <a:ext cx="1974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winkl" pitchFamily="2" charset="0"/>
              </a:rPr>
              <a:t>quatre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608CA1-0669-42F1-B16B-79B7D2664C06}"/>
              </a:ext>
            </a:extLst>
          </p:cNvPr>
          <p:cNvSpPr txBox="1"/>
          <p:nvPr/>
        </p:nvSpPr>
        <p:spPr>
          <a:xfrm>
            <a:off x="6963973" y="3506209"/>
            <a:ext cx="1974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Twinkl" pitchFamily="2" charset="0"/>
              </a:rPr>
              <a:t>vingt</a:t>
            </a:r>
            <a:endParaRPr lang="en-GB" sz="3200" dirty="0">
              <a:latin typeface="Twinkl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04D381-ABE3-4449-A06E-08AE628E07EE}"/>
              </a:ext>
            </a:extLst>
          </p:cNvPr>
          <p:cNvSpPr txBox="1"/>
          <p:nvPr/>
        </p:nvSpPr>
        <p:spPr>
          <a:xfrm>
            <a:off x="1656365" y="4216317"/>
            <a:ext cx="1974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winkl" pitchFamily="2" charset="0"/>
              </a:rPr>
              <a:t>20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8EA614-7874-40FF-BE98-339719283508}"/>
              </a:ext>
            </a:extLst>
          </p:cNvPr>
          <p:cNvSpPr txBox="1"/>
          <p:nvPr/>
        </p:nvSpPr>
        <p:spPr>
          <a:xfrm>
            <a:off x="5080614" y="3869706"/>
            <a:ext cx="1974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winkl" pitchFamily="2" charset="0"/>
              </a:rPr>
              <a:t>10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27FE50-3C70-4AD1-9DEC-A1948CA176C9}"/>
              </a:ext>
            </a:extLst>
          </p:cNvPr>
          <p:cNvSpPr txBox="1"/>
          <p:nvPr/>
        </p:nvSpPr>
        <p:spPr>
          <a:xfrm>
            <a:off x="2643433" y="2640962"/>
            <a:ext cx="1974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winkl" pitchFamily="2" charset="0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7FC96C-702E-4994-8EB1-637D4B918EC5}"/>
              </a:ext>
            </a:extLst>
          </p:cNvPr>
          <p:cNvSpPr txBox="1"/>
          <p:nvPr/>
        </p:nvSpPr>
        <p:spPr>
          <a:xfrm>
            <a:off x="4447498" y="5402346"/>
            <a:ext cx="1974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winkl" pitchFamily="2" charset="0"/>
              </a:rPr>
              <a:t>17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A712D52-D6E1-46D3-8940-525CA6AAFD2B}"/>
              </a:ext>
            </a:extLst>
          </p:cNvPr>
          <p:cNvSpPr txBox="1"/>
          <p:nvPr/>
        </p:nvSpPr>
        <p:spPr>
          <a:xfrm>
            <a:off x="6963973" y="2614287"/>
            <a:ext cx="1974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winkl" pitchFamily="2" charset="0"/>
              </a:rPr>
              <a:t>12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8C3A71-1D60-4972-AFE6-7714D2B3E8EA}"/>
              </a:ext>
            </a:extLst>
          </p:cNvPr>
          <p:cNvSpPr txBox="1"/>
          <p:nvPr/>
        </p:nvSpPr>
        <p:spPr>
          <a:xfrm>
            <a:off x="6963973" y="5528524"/>
            <a:ext cx="1974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winkl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0461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9C00C95-FE09-422E-866D-632946C59541}"/>
              </a:ext>
            </a:extLst>
          </p:cNvPr>
          <p:cNvSpPr/>
          <p:nvPr/>
        </p:nvSpPr>
        <p:spPr>
          <a:xfrm>
            <a:off x="443202" y="706056"/>
            <a:ext cx="8248263" cy="1350379"/>
          </a:xfrm>
          <a:prstGeom prst="rect">
            <a:avLst/>
          </a:prstGeom>
          <a:solidFill>
            <a:srgbClr val="003F7D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4FED58-93A9-4CD4-9361-AFC14B81FEED}"/>
              </a:ext>
            </a:extLst>
          </p:cNvPr>
          <p:cNvSpPr txBox="1"/>
          <p:nvPr/>
        </p:nvSpPr>
        <p:spPr>
          <a:xfrm>
            <a:off x="736897" y="760668"/>
            <a:ext cx="75895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Twinkl" pitchFamily="2" charset="0"/>
              </a:rPr>
              <a:t>Match up the numbers with their French name: Answers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B6E9B6-B22B-466A-88E2-E06AD02D2626}"/>
              </a:ext>
            </a:extLst>
          </p:cNvPr>
          <p:cNvSpPr txBox="1"/>
          <p:nvPr/>
        </p:nvSpPr>
        <p:spPr>
          <a:xfrm>
            <a:off x="1078204" y="4691995"/>
            <a:ext cx="255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winkl" pitchFamily="2" charset="0"/>
              </a:rPr>
              <a:t>dix-sept (17)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FE3654-BCEA-4ACD-BA44-32D84D93EEC5}"/>
              </a:ext>
            </a:extLst>
          </p:cNvPr>
          <p:cNvSpPr txBox="1"/>
          <p:nvPr/>
        </p:nvSpPr>
        <p:spPr>
          <a:xfrm>
            <a:off x="6091661" y="2896518"/>
            <a:ext cx="1974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winkl" pitchFamily="2" charset="0"/>
              </a:rPr>
              <a:t>cinq (5)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0CF997-E172-4F6F-881A-24635203D64E}"/>
              </a:ext>
            </a:extLst>
          </p:cNvPr>
          <p:cNvSpPr txBox="1"/>
          <p:nvPr/>
        </p:nvSpPr>
        <p:spPr>
          <a:xfrm>
            <a:off x="3834444" y="2880835"/>
            <a:ext cx="1768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winkl" pitchFamily="2" charset="0"/>
              </a:rPr>
              <a:t>dix (10)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2054EE-038F-4B73-8644-7AFD59BA1C16}"/>
              </a:ext>
            </a:extLst>
          </p:cNvPr>
          <p:cNvSpPr txBox="1"/>
          <p:nvPr/>
        </p:nvSpPr>
        <p:spPr>
          <a:xfrm>
            <a:off x="3834444" y="4654186"/>
            <a:ext cx="2136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Twinkl" pitchFamily="2" charset="0"/>
              </a:rPr>
              <a:t>douze</a:t>
            </a:r>
            <a:r>
              <a:rPr lang="en-GB" sz="3200" dirty="0">
                <a:latin typeface="Twinkl" pitchFamily="2" charset="0"/>
              </a:rPr>
              <a:t> (12)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D72044-B90D-408A-B408-5D58EF7AA86A}"/>
              </a:ext>
            </a:extLst>
          </p:cNvPr>
          <p:cNvSpPr txBox="1"/>
          <p:nvPr/>
        </p:nvSpPr>
        <p:spPr>
          <a:xfrm>
            <a:off x="6091661" y="4654185"/>
            <a:ext cx="2234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winkl" pitchFamily="2" charset="0"/>
              </a:rPr>
              <a:t>quatre (4)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608CA1-0669-42F1-B16B-79B7D2664C06}"/>
              </a:ext>
            </a:extLst>
          </p:cNvPr>
          <p:cNvSpPr txBox="1"/>
          <p:nvPr/>
        </p:nvSpPr>
        <p:spPr>
          <a:xfrm>
            <a:off x="1078204" y="2880836"/>
            <a:ext cx="255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Twinkl" pitchFamily="2" charset="0"/>
              </a:rPr>
              <a:t>vingt</a:t>
            </a:r>
            <a:r>
              <a:rPr lang="en-GB" sz="3200" dirty="0">
                <a:latin typeface="Twinkl" pitchFamily="2" charset="0"/>
              </a:rPr>
              <a:t> (20)</a:t>
            </a:r>
          </a:p>
        </p:txBody>
      </p:sp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92FB23FC-1244-4F84-BF09-9EB151B1F755}"/>
              </a:ext>
            </a:extLst>
          </p:cNvPr>
          <p:cNvSpPr/>
          <p:nvPr/>
        </p:nvSpPr>
        <p:spPr>
          <a:xfrm>
            <a:off x="8116348" y="6581163"/>
            <a:ext cx="1057013" cy="310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7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7BF5C1CA-1621-41F2-BD26-47DD75EFD98F}"/>
              </a:ext>
            </a:extLst>
          </p:cNvPr>
          <p:cNvSpPr/>
          <p:nvPr/>
        </p:nvSpPr>
        <p:spPr>
          <a:xfrm>
            <a:off x="4043493" y="3082954"/>
            <a:ext cx="1057013" cy="813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88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765FC7-5D1F-44CD-B10B-0F6A9D6EAE1D}"/>
              </a:ext>
            </a:extLst>
          </p:cNvPr>
          <p:cNvSpPr txBox="1"/>
          <p:nvPr/>
        </p:nvSpPr>
        <p:spPr>
          <a:xfrm>
            <a:off x="1595993" y="1547623"/>
            <a:ext cx="59520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latin typeface="Twinkl" pitchFamily="2" charset="0"/>
              </a:rPr>
              <a:t>un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E51428-CE94-4D40-B9D4-38FF3EAFD5C8}"/>
              </a:ext>
            </a:extLst>
          </p:cNvPr>
          <p:cNvSpPr txBox="1"/>
          <p:nvPr/>
        </p:nvSpPr>
        <p:spPr>
          <a:xfrm>
            <a:off x="1547766" y="3178839"/>
            <a:ext cx="59520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latin typeface="Twinkl" pitchFamily="2" charset="0"/>
              </a:rPr>
              <a:t>1</a:t>
            </a:r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8A0C90A4-3E95-46F6-9CC0-D3A784AA278D}"/>
              </a:ext>
            </a:extLst>
          </p:cNvPr>
          <p:cNvSpPr/>
          <p:nvPr/>
        </p:nvSpPr>
        <p:spPr>
          <a:xfrm>
            <a:off x="8116348" y="6581163"/>
            <a:ext cx="1057013" cy="310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13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765FC7-5D1F-44CD-B10B-0F6A9D6EAE1D}"/>
              </a:ext>
            </a:extLst>
          </p:cNvPr>
          <p:cNvSpPr txBox="1"/>
          <p:nvPr/>
        </p:nvSpPr>
        <p:spPr>
          <a:xfrm>
            <a:off x="1595993" y="1547623"/>
            <a:ext cx="59520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latin typeface="Twinkl" pitchFamily="2" charset="0"/>
              </a:rPr>
              <a:t>deux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E51428-CE94-4D40-B9D4-38FF3EAFD5C8}"/>
              </a:ext>
            </a:extLst>
          </p:cNvPr>
          <p:cNvSpPr txBox="1"/>
          <p:nvPr/>
        </p:nvSpPr>
        <p:spPr>
          <a:xfrm>
            <a:off x="1547766" y="3178839"/>
            <a:ext cx="59520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latin typeface="Twinkl" pitchFamily="2" charset="0"/>
              </a:rPr>
              <a:t>2</a:t>
            </a:r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29DCB727-262C-42AB-8C76-904DE5B683E1}"/>
              </a:ext>
            </a:extLst>
          </p:cNvPr>
          <p:cNvSpPr/>
          <p:nvPr/>
        </p:nvSpPr>
        <p:spPr>
          <a:xfrm>
            <a:off x="8116348" y="6581163"/>
            <a:ext cx="1057013" cy="310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9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765FC7-5D1F-44CD-B10B-0F6A9D6EAE1D}"/>
              </a:ext>
            </a:extLst>
          </p:cNvPr>
          <p:cNvSpPr txBox="1"/>
          <p:nvPr/>
        </p:nvSpPr>
        <p:spPr>
          <a:xfrm>
            <a:off x="1595993" y="1547623"/>
            <a:ext cx="59520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latin typeface="Twinkl" pitchFamily="2" charset="0"/>
              </a:rPr>
              <a:t>trois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E51428-CE94-4D40-B9D4-38FF3EAFD5C8}"/>
              </a:ext>
            </a:extLst>
          </p:cNvPr>
          <p:cNvSpPr txBox="1"/>
          <p:nvPr/>
        </p:nvSpPr>
        <p:spPr>
          <a:xfrm>
            <a:off x="1547766" y="3178839"/>
            <a:ext cx="59520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latin typeface="Twinkl" pitchFamily="2" charset="0"/>
              </a:rPr>
              <a:t>3</a:t>
            </a:r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534CB53B-0800-412F-8C02-00C0FB562BD9}"/>
              </a:ext>
            </a:extLst>
          </p:cNvPr>
          <p:cNvSpPr/>
          <p:nvPr/>
        </p:nvSpPr>
        <p:spPr>
          <a:xfrm>
            <a:off x="8116348" y="6581163"/>
            <a:ext cx="1057013" cy="310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53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765FC7-5D1F-44CD-B10B-0F6A9D6EAE1D}"/>
              </a:ext>
            </a:extLst>
          </p:cNvPr>
          <p:cNvSpPr txBox="1"/>
          <p:nvPr/>
        </p:nvSpPr>
        <p:spPr>
          <a:xfrm>
            <a:off x="1595993" y="1547623"/>
            <a:ext cx="59520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latin typeface="Twinkl" pitchFamily="2" charset="0"/>
              </a:rPr>
              <a:t>quatre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E51428-CE94-4D40-B9D4-38FF3EAFD5C8}"/>
              </a:ext>
            </a:extLst>
          </p:cNvPr>
          <p:cNvSpPr txBox="1"/>
          <p:nvPr/>
        </p:nvSpPr>
        <p:spPr>
          <a:xfrm>
            <a:off x="1547766" y="3178839"/>
            <a:ext cx="59520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latin typeface="Twinkl" pitchFamily="2" charset="0"/>
              </a:rPr>
              <a:t>4</a:t>
            </a:r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B580DA89-3296-45FD-9C39-6385985C3CB7}"/>
              </a:ext>
            </a:extLst>
          </p:cNvPr>
          <p:cNvSpPr/>
          <p:nvPr/>
        </p:nvSpPr>
        <p:spPr>
          <a:xfrm>
            <a:off x="8116348" y="6581163"/>
            <a:ext cx="1057013" cy="310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34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765FC7-5D1F-44CD-B10B-0F6A9D6EAE1D}"/>
              </a:ext>
            </a:extLst>
          </p:cNvPr>
          <p:cNvSpPr txBox="1"/>
          <p:nvPr/>
        </p:nvSpPr>
        <p:spPr>
          <a:xfrm>
            <a:off x="1595993" y="1547623"/>
            <a:ext cx="59520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latin typeface="Twinkl" pitchFamily="2" charset="0"/>
              </a:rPr>
              <a:t>cinq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E51428-CE94-4D40-B9D4-38FF3EAFD5C8}"/>
              </a:ext>
            </a:extLst>
          </p:cNvPr>
          <p:cNvSpPr txBox="1"/>
          <p:nvPr/>
        </p:nvSpPr>
        <p:spPr>
          <a:xfrm>
            <a:off x="1547766" y="3178839"/>
            <a:ext cx="59520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latin typeface="Twinkl" pitchFamily="2" charset="0"/>
              </a:rPr>
              <a:t>5</a:t>
            </a:r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80079C26-31CE-418B-B9EE-31AA40769C09}"/>
              </a:ext>
            </a:extLst>
          </p:cNvPr>
          <p:cNvSpPr/>
          <p:nvPr/>
        </p:nvSpPr>
        <p:spPr>
          <a:xfrm>
            <a:off x="8116348" y="6581163"/>
            <a:ext cx="1057013" cy="310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64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765FC7-5D1F-44CD-B10B-0F6A9D6EAE1D}"/>
              </a:ext>
            </a:extLst>
          </p:cNvPr>
          <p:cNvSpPr txBox="1"/>
          <p:nvPr/>
        </p:nvSpPr>
        <p:spPr>
          <a:xfrm>
            <a:off x="1595993" y="1547623"/>
            <a:ext cx="59520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latin typeface="Twinkl" pitchFamily="2" charset="0"/>
              </a:rPr>
              <a:t>six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E51428-CE94-4D40-B9D4-38FF3EAFD5C8}"/>
              </a:ext>
            </a:extLst>
          </p:cNvPr>
          <p:cNvSpPr txBox="1"/>
          <p:nvPr/>
        </p:nvSpPr>
        <p:spPr>
          <a:xfrm>
            <a:off x="1547766" y="3178839"/>
            <a:ext cx="59520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latin typeface="Twinkl" pitchFamily="2" charset="0"/>
              </a:rPr>
              <a:t>6</a:t>
            </a:r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8DD74450-7A01-4981-86D1-A2DA46B4687B}"/>
              </a:ext>
            </a:extLst>
          </p:cNvPr>
          <p:cNvSpPr/>
          <p:nvPr/>
        </p:nvSpPr>
        <p:spPr>
          <a:xfrm>
            <a:off x="8116348" y="6581163"/>
            <a:ext cx="1057013" cy="310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26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765FC7-5D1F-44CD-B10B-0F6A9D6EAE1D}"/>
              </a:ext>
            </a:extLst>
          </p:cNvPr>
          <p:cNvSpPr txBox="1"/>
          <p:nvPr/>
        </p:nvSpPr>
        <p:spPr>
          <a:xfrm>
            <a:off x="1595993" y="1547623"/>
            <a:ext cx="59520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latin typeface="Twinkl" pitchFamily="2" charset="0"/>
              </a:rPr>
              <a:t>sept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E51428-CE94-4D40-B9D4-38FF3EAFD5C8}"/>
              </a:ext>
            </a:extLst>
          </p:cNvPr>
          <p:cNvSpPr txBox="1"/>
          <p:nvPr/>
        </p:nvSpPr>
        <p:spPr>
          <a:xfrm>
            <a:off x="1547766" y="3178839"/>
            <a:ext cx="59520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latin typeface="Twinkl" pitchFamily="2" charset="0"/>
              </a:rPr>
              <a:t>7</a:t>
            </a:r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D8037F65-8A7E-40DF-8A53-0991C930DD28}"/>
              </a:ext>
            </a:extLst>
          </p:cNvPr>
          <p:cNvSpPr/>
          <p:nvPr/>
        </p:nvSpPr>
        <p:spPr>
          <a:xfrm>
            <a:off x="8116348" y="6581163"/>
            <a:ext cx="1057013" cy="310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34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97</Words>
  <Application>Microsoft Office PowerPoint</Application>
  <PresentationFormat>On-screen Show (4:3)</PresentationFormat>
  <Paragraphs>62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Twinkl</vt:lpstr>
      <vt:lpstr>Calibri</vt:lpstr>
      <vt:lpstr>Calibri Light</vt:lpstr>
      <vt:lpstr>Ebrima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Dowson, Laura</dc:creator>
  <cp:lastModifiedBy>EWilkinson</cp:lastModifiedBy>
  <cp:revision>4</cp:revision>
  <dcterms:created xsi:type="dcterms:W3CDTF">2020-09-24T15:50:28Z</dcterms:created>
  <dcterms:modified xsi:type="dcterms:W3CDTF">2020-11-05T19:44:08Z</dcterms:modified>
</cp:coreProperties>
</file>