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80" r:id="rId5"/>
    <p:sldId id="275" r:id="rId6"/>
    <p:sldId id="274" r:id="rId7"/>
    <p:sldId id="276" r:id="rId8"/>
    <p:sldId id="277" r:id="rId9"/>
    <p:sldId id="278" r:id="rId10"/>
    <p:sldId id="282" r:id="rId11"/>
    <p:sldId id="281" r:id="rId12"/>
    <p:sldId id="283" r:id="rId13"/>
    <p:sldId id="279" r:id="rId14"/>
    <p:sldId id="267" r:id="rId15"/>
  </p:sldIdLst>
  <p:sldSz cx="9144000" cy="6858000" type="screen4x3"/>
  <p:notesSz cx="6858000" cy="9144000"/>
  <p:embeddedFontLst>
    <p:embeddedFont>
      <p:font typeface="Sassoon Infant Rg" panose="02000503030000020003" pitchFamily="50" charset="0"/>
      <p:regular r:id="rId18"/>
      <p:bold r:id="rId19"/>
    </p:embeddedFont>
    <p:embeddedFont>
      <p:font typeface="Twinkl" pitchFamily="2" charset="0"/>
      <p:regular r:id="rId20"/>
      <p:bold r:id="rId21"/>
    </p:embeddedFont>
    <p:embeddedFont>
      <p:font typeface="Tuffy-TTF" panose="020B0603060100000000"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uffy" panose="020B0603060100000000"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1E3"/>
    <a:srgbClr val="AFDEF8"/>
    <a:srgbClr val="A7DCFD"/>
    <a:srgbClr val="DE1E5A"/>
    <a:srgbClr val="18A0DB"/>
    <a:srgbClr val="BC0105"/>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62" d="100"/>
          <a:sy n="162" d="100"/>
        </p:scale>
        <p:origin x="1182" y="1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E650B9-579B-430C-A5D1-D86E75103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294" y="1974748"/>
            <a:ext cx="4282172" cy="3911600"/>
          </a:xfrm>
          <a:prstGeom prst="rect">
            <a:avLst/>
          </a:prstGeom>
        </p:spPr>
      </p:pic>
      <p:sp>
        <p:nvSpPr>
          <p:cNvPr id="5" name="TextBox 4">
            <a:extLst>
              <a:ext uri="{FF2B5EF4-FFF2-40B4-BE49-F238E27FC236}">
                <a16:creationId xmlns:a16="http://schemas.microsoft.com/office/drawing/2014/main" id="{5711B9F9-C4FA-4030-8999-F90372F605C6}"/>
              </a:ext>
            </a:extLst>
          </p:cNvPr>
          <p:cNvSpPr txBox="1"/>
          <p:nvPr/>
        </p:nvSpPr>
        <p:spPr>
          <a:xfrm>
            <a:off x="755650" y="635391"/>
            <a:ext cx="1214735" cy="523220"/>
          </a:xfrm>
          <a:prstGeom prst="rect">
            <a:avLst/>
          </a:prstGeom>
          <a:noFill/>
        </p:spPr>
        <p:txBody>
          <a:bodyPr wrap="square" rtlCol="0">
            <a:spAutoFit/>
          </a:bodyPr>
          <a:lstStyle/>
          <a:p>
            <a:r>
              <a:rPr lang="en-GB" sz="2800" b="1" dirty="0"/>
              <a:t>3.</a:t>
            </a:r>
          </a:p>
        </p:txBody>
      </p:sp>
      <p:sp>
        <p:nvSpPr>
          <p:cNvPr id="6" name="Rectangle 5">
            <a:extLst>
              <a:ext uri="{FF2B5EF4-FFF2-40B4-BE49-F238E27FC236}">
                <a16:creationId xmlns:a16="http://schemas.microsoft.com/office/drawing/2014/main" id="{95603C21-D403-4E23-AC33-EA937F6C6E61}"/>
              </a:ext>
            </a:extLst>
          </p:cNvPr>
          <p:cNvSpPr/>
          <p:nvPr/>
        </p:nvSpPr>
        <p:spPr>
          <a:xfrm>
            <a:off x="1899690" y="877262"/>
            <a:ext cx="5539397" cy="1241365"/>
          </a:xfrm>
          <a:prstGeom prst="rect">
            <a:avLst/>
          </a:prstGeom>
        </p:spPr>
        <p:txBody>
          <a:bodyPr wrap="square">
            <a:spAutoFit/>
          </a:bodyPr>
          <a:lstStyle/>
          <a:p>
            <a:pPr algn="just"/>
            <a:r>
              <a:rPr lang="en-GB" sz="2800" baseline="30000" dirty="0">
                <a:solidFill>
                  <a:srgbClr val="131312"/>
                </a:solidFill>
                <a:latin typeface="Twinkl" pitchFamily="2" charset="0"/>
              </a:rPr>
              <a:t>Now it is time to add supporting branches. These are branches we cannot see join the trunk because they are behind our main branches. These should be thinner and smaller in appearance.</a:t>
            </a:r>
          </a:p>
        </p:txBody>
      </p:sp>
    </p:spTree>
    <p:extLst>
      <p:ext uri="{BB962C8B-B14F-4D97-AF65-F5344CB8AC3E}">
        <p14:creationId xmlns:p14="http://schemas.microsoft.com/office/powerpoint/2010/main" val="1228744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A241E-947A-477C-B2CF-DAADE9A455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294" y="1974748"/>
            <a:ext cx="4485390" cy="3911600"/>
          </a:xfrm>
          <a:prstGeom prst="rect">
            <a:avLst/>
          </a:prstGeom>
        </p:spPr>
      </p:pic>
      <p:sp>
        <p:nvSpPr>
          <p:cNvPr id="5" name="TextBox 4">
            <a:extLst>
              <a:ext uri="{FF2B5EF4-FFF2-40B4-BE49-F238E27FC236}">
                <a16:creationId xmlns:a16="http://schemas.microsoft.com/office/drawing/2014/main" id="{1BA01051-AA08-48F6-A204-97705B99DC1C}"/>
              </a:ext>
            </a:extLst>
          </p:cNvPr>
          <p:cNvSpPr txBox="1"/>
          <p:nvPr/>
        </p:nvSpPr>
        <p:spPr>
          <a:xfrm>
            <a:off x="755650" y="619759"/>
            <a:ext cx="1214735" cy="523220"/>
          </a:xfrm>
          <a:prstGeom prst="rect">
            <a:avLst/>
          </a:prstGeom>
          <a:noFill/>
        </p:spPr>
        <p:txBody>
          <a:bodyPr wrap="square" rtlCol="0">
            <a:spAutoFit/>
          </a:bodyPr>
          <a:lstStyle/>
          <a:p>
            <a:r>
              <a:rPr lang="en-GB" sz="2800" b="1" dirty="0"/>
              <a:t>4.</a:t>
            </a:r>
          </a:p>
        </p:txBody>
      </p:sp>
      <p:sp>
        <p:nvSpPr>
          <p:cNvPr id="6" name="Rectangle 5">
            <a:extLst>
              <a:ext uri="{FF2B5EF4-FFF2-40B4-BE49-F238E27FC236}">
                <a16:creationId xmlns:a16="http://schemas.microsoft.com/office/drawing/2014/main" id="{8A910976-E697-41F5-B21C-0CCF24425229}"/>
              </a:ext>
            </a:extLst>
          </p:cNvPr>
          <p:cNvSpPr/>
          <p:nvPr/>
        </p:nvSpPr>
        <p:spPr>
          <a:xfrm>
            <a:off x="1781702" y="830068"/>
            <a:ext cx="5686783" cy="954107"/>
          </a:xfrm>
          <a:prstGeom prst="rect">
            <a:avLst/>
          </a:prstGeom>
        </p:spPr>
        <p:txBody>
          <a:bodyPr wrap="square">
            <a:spAutoFit/>
          </a:bodyPr>
          <a:lstStyle/>
          <a:p>
            <a:pPr algn="just"/>
            <a:r>
              <a:rPr lang="en-GB" sz="2800" baseline="30000" dirty="0">
                <a:solidFill>
                  <a:srgbClr val="131312"/>
                </a:solidFill>
                <a:latin typeface="Twinkl" pitchFamily="2" charset="0"/>
              </a:rPr>
              <a:t>Now, add in smaller branches coming away from your main supporting branches. These lines will be thinner and sharper.</a:t>
            </a:r>
          </a:p>
        </p:txBody>
      </p:sp>
    </p:spTree>
    <p:extLst>
      <p:ext uri="{BB962C8B-B14F-4D97-AF65-F5344CB8AC3E}">
        <p14:creationId xmlns:p14="http://schemas.microsoft.com/office/powerpoint/2010/main" val="100753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1B401-8959-4ADB-90E6-9A83C73FC7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294" y="1974748"/>
            <a:ext cx="4485390" cy="3911600"/>
          </a:xfrm>
          <a:prstGeom prst="rect">
            <a:avLst/>
          </a:prstGeom>
        </p:spPr>
      </p:pic>
      <p:sp>
        <p:nvSpPr>
          <p:cNvPr id="5" name="TextBox 4">
            <a:extLst>
              <a:ext uri="{FF2B5EF4-FFF2-40B4-BE49-F238E27FC236}">
                <a16:creationId xmlns:a16="http://schemas.microsoft.com/office/drawing/2014/main" id="{41B45764-7F72-4420-A8E0-86AECBB4CBFB}"/>
              </a:ext>
            </a:extLst>
          </p:cNvPr>
          <p:cNvSpPr txBox="1"/>
          <p:nvPr/>
        </p:nvSpPr>
        <p:spPr>
          <a:xfrm>
            <a:off x="755650" y="617691"/>
            <a:ext cx="1214735" cy="523220"/>
          </a:xfrm>
          <a:prstGeom prst="rect">
            <a:avLst/>
          </a:prstGeom>
          <a:noFill/>
        </p:spPr>
        <p:txBody>
          <a:bodyPr wrap="square" rtlCol="0">
            <a:spAutoFit/>
          </a:bodyPr>
          <a:lstStyle/>
          <a:p>
            <a:r>
              <a:rPr lang="en-GB" sz="2800" b="1" dirty="0"/>
              <a:t>5.</a:t>
            </a:r>
          </a:p>
        </p:txBody>
      </p:sp>
      <p:sp>
        <p:nvSpPr>
          <p:cNvPr id="6" name="Rectangle 5">
            <a:extLst>
              <a:ext uri="{FF2B5EF4-FFF2-40B4-BE49-F238E27FC236}">
                <a16:creationId xmlns:a16="http://schemas.microsoft.com/office/drawing/2014/main" id="{C75FAF97-9B2F-4B0F-867F-3549B3059CB2}"/>
              </a:ext>
            </a:extLst>
          </p:cNvPr>
          <p:cNvSpPr/>
          <p:nvPr/>
        </p:nvSpPr>
        <p:spPr>
          <a:xfrm>
            <a:off x="2169802" y="879301"/>
            <a:ext cx="4807877" cy="954107"/>
          </a:xfrm>
          <a:prstGeom prst="rect">
            <a:avLst/>
          </a:prstGeom>
        </p:spPr>
        <p:txBody>
          <a:bodyPr wrap="square">
            <a:spAutoFit/>
          </a:bodyPr>
          <a:lstStyle/>
          <a:p>
            <a:pPr algn="just"/>
            <a:r>
              <a:rPr lang="en-GB" sz="2800" baseline="30000" dirty="0">
                <a:solidFill>
                  <a:srgbClr val="131312"/>
                </a:solidFill>
                <a:latin typeface="Twinkl" pitchFamily="2" charset="0"/>
              </a:rPr>
              <a:t>Finally, add some twigs to your branches. These should be made up of short, thin, lines. Think carefully about the directions. </a:t>
            </a:r>
          </a:p>
        </p:txBody>
      </p:sp>
    </p:spTree>
    <p:extLst>
      <p:ext uri="{BB962C8B-B14F-4D97-AF65-F5344CB8AC3E}">
        <p14:creationId xmlns:p14="http://schemas.microsoft.com/office/powerpoint/2010/main" val="282276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D0CE96-9879-475E-B02A-7F68918CD7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2" t="11755" r="4131" b="7937"/>
          <a:stretch/>
        </p:blipFill>
        <p:spPr>
          <a:xfrm>
            <a:off x="696123" y="1685626"/>
            <a:ext cx="3598607" cy="4407200"/>
          </a:xfrm>
          <a:prstGeom prst="rect">
            <a:avLst/>
          </a:prstGeom>
          <a:ln>
            <a:noFill/>
          </a:ln>
        </p:spPr>
      </p:pic>
      <p:sp>
        <p:nvSpPr>
          <p:cNvPr id="21" name="Title 20"/>
          <p:cNvSpPr>
            <a:spLocks noGrp="1"/>
          </p:cNvSpPr>
          <p:nvPr>
            <p:ph type="title"/>
          </p:nvPr>
        </p:nvSpPr>
        <p:spPr/>
        <p:txBody>
          <a:bodyPr/>
          <a:lstStyle/>
          <a:p>
            <a:pPr algn="ctr"/>
            <a:r>
              <a:rPr lang="en-US" altLang="en-US" sz="3600" dirty="0"/>
              <a:t>Activity 3</a:t>
            </a:r>
            <a:endParaRPr lang="en-GB" sz="3600" dirty="0">
              <a:latin typeface="+mn-lt"/>
            </a:endParaRPr>
          </a:p>
        </p:txBody>
      </p:sp>
      <p:sp>
        <p:nvSpPr>
          <p:cNvPr id="5" name="Rectangle 4"/>
          <p:cNvSpPr/>
          <p:nvPr/>
        </p:nvSpPr>
        <p:spPr>
          <a:xfrm>
            <a:off x="755650" y="1328632"/>
            <a:ext cx="7632700" cy="246221"/>
          </a:xfrm>
          <a:prstGeom prst="rect">
            <a:avLst/>
          </a:prstGeom>
        </p:spPr>
        <p:txBody>
          <a:bodyPr wrap="square" lIns="0" tIns="0" rIns="0" bIns="0">
            <a:spAutoFit/>
          </a:bodyPr>
          <a:lstStyle/>
          <a:p>
            <a:pPr algn="ctr">
              <a:spcBef>
                <a:spcPct val="0"/>
              </a:spcBef>
            </a:pPr>
            <a:r>
              <a:rPr lang="en-US" altLang="en-US" sz="1600" dirty="0"/>
              <a:t>Now that we have learned the basics of drawing a winter tree, let’s paint one!</a:t>
            </a:r>
          </a:p>
        </p:txBody>
      </p:sp>
      <p:pic>
        <p:nvPicPr>
          <p:cNvPr id="7" name="Picture 6">
            <a:extLst>
              <a:ext uri="{FF2B5EF4-FFF2-40B4-BE49-F238E27FC236}">
                <a16:creationId xmlns:a16="http://schemas.microsoft.com/office/drawing/2014/main" id="{BC9DF604-E58A-49C1-92E9-D91F3FBF80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843"/>
          <a:stretch/>
        </p:blipFill>
        <p:spPr>
          <a:xfrm>
            <a:off x="6839888" y="502247"/>
            <a:ext cx="1846914" cy="1386451"/>
          </a:xfrm>
          <a:prstGeom prst="rect">
            <a:avLst/>
          </a:prstGeom>
        </p:spPr>
      </p:pic>
      <p:pic>
        <p:nvPicPr>
          <p:cNvPr id="3" name="Picture 2">
            <a:extLst>
              <a:ext uri="{FF2B5EF4-FFF2-40B4-BE49-F238E27FC236}">
                <a16:creationId xmlns:a16="http://schemas.microsoft.com/office/drawing/2014/main" id="{5797167C-C1AD-4FE1-AFDB-A9CC1356AE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4956" y="2041175"/>
            <a:ext cx="4143394" cy="3613354"/>
          </a:xfrm>
          <a:prstGeom prst="rect">
            <a:avLst/>
          </a:prstGeom>
        </p:spPr>
      </p:pic>
    </p:spTree>
    <p:extLst>
      <p:ext uri="{BB962C8B-B14F-4D97-AF65-F5344CB8AC3E}">
        <p14:creationId xmlns:p14="http://schemas.microsoft.com/office/powerpoint/2010/main" val="10564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What Happens to Trees in Winter?</a:t>
            </a:r>
            <a:endParaRPr lang="en-GB" sz="3600" dirty="0">
              <a:latin typeface="+mn-lt"/>
            </a:endParaRPr>
          </a:p>
        </p:txBody>
      </p:sp>
      <p:sp>
        <p:nvSpPr>
          <p:cNvPr id="6" name="Rectangle: Rounded Corners 5">
            <a:extLst>
              <a:ext uri="{FF2B5EF4-FFF2-40B4-BE49-F238E27FC236}">
                <a16:creationId xmlns:a16="http://schemas.microsoft.com/office/drawing/2014/main" id="{183E12AF-FCB1-476B-9F36-EA804786AF27}"/>
              </a:ext>
            </a:extLst>
          </p:cNvPr>
          <p:cNvSpPr/>
          <p:nvPr/>
        </p:nvSpPr>
        <p:spPr>
          <a:xfrm>
            <a:off x="757238" y="3810000"/>
            <a:ext cx="3814762" cy="2060575"/>
          </a:xfrm>
          <a:prstGeom prst="round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Rounded Corners 6">
            <a:extLst>
              <a:ext uri="{FF2B5EF4-FFF2-40B4-BE49-F238E27FC236}">
                <a16:creationId xmlns:a16="http://schemas.microsoft.com/office/drawing/2014/main" id="{46955D82-D597-409E-848C-68F380C94596}"/>
              </a:ext>
            </a:extLst>
          </p:cNvPr>
          <p:cNvSpPr/>
          <p:nvPr/>
        </p:nvSpPr>
        <p:spPr>
          <a:xfrm>
            <a:off x="757238" y="1498600"/>
            <a:ext cx="3813175" cy="2060575"/>
          </a:xfrm>
          <a:prstGeom prst="round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Rounded Corners 7">
            <a:extLst>
              <a:ext uri="{FF2B5EF4-FFF2-40B4-BE49-F238E27FC236}">
                <a16:creationId xmlns:a16="http://schemas.microsoft.com/office/drawing/2014/main" id="{6D87C2C0-1F83-4E4A-8972-13C0DC456FE3}"/>
              </a:ext>
            </a:extLst>
          </p:cNvPr>
          <p:cNvSpPr/>
          <p:nvPr/>
        </p:nvSpPr>
        <p:spPr bwMode="auto">
          <a:xfrm>
            <a:off x="4573588" y="3810000"/>
            <a:ext cx="3813175" cy="20605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Rounded Corners 8">
            <a:extLst>
              <a:ext uri="{FF2B5EF4-FFF2-40B4-BE49-F238E27FC236}">
                <a16:creationId xmlns:a16="http://schemas.microsoft.com/office/drawing/2014/main" id="{26EED9EE-C499-410B-8439-7C268CAF665F}"/>
              </a:ext>
            </a:extLst>
          </p:cNvPr>
          <p:cNvSpPr/>
          <p:nvPr/>
        </p:nvSpPr>
        <p:spPr bwMode="auto">
          <a:xfrm>
            <a:off x="4572000" y="1498600"/>
            <a:ext cx="3813175" cy="206057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11">
            <a:extLst>
              <a:ext uri="{FF2B5EF4-FFF2-40B4-BE49-F238E27FC236}">
                <a16:creationId xmlns:a16="http://schemas.microsoft.com/office/drawing/2014/main" id="{E6CBCCC9-6FB4-4F0C-BD4F-10DD07C114C6}"/>
              </a:ext>
            </a:extLst>
          </p:cNvPr>
          <p:cNvSpPr txBox="1">
            <a:spLocks noChangeArrowheads="1"/>
          </p:cNvSpPr>
          <p:nvPr/>
        </p:nvSpPr>
        <p:spPr bwMode="auto">
          <a:xfrm>
            <a:off x="845729" y="1462087"/>
            <a:ext cx="3679076" cy="243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tx1"/>
                </a:solidFill>
                <a:latin typeface="+mn-lt"/>
              </a:rPr>
              <a:t>In winter the deciduous trees lose nearly all of their leaves. Tiny buds can be seen tightly wrapped together on tree branches. When the weather begins to warm in spring, the buds lengthen and begin to grow.</a:t>
            </a:r>
          </a:p>
        </p:txBody>
      </p:sp>
      <p:sp>
        <p:nvSpPr>
          <p:cNvPr id="11" name="TextBox 27">
            <a:extLst>
              <a:ext uri="{FF2B5EF4-FFF2-40B4-BE49-F238E27FC236}">
                <a16:creationId xmlns:a16="http://schemas.microsoft.com/office/drawing/2014/main" id="{9CFA963F-9249-4CB1-8367-481380522AA4}"/>
              </a:ext>
            </a:extLst>
          </p:cNvPr>
          <p:cNvSpPr txBox="1">
            <a:spLocks noChangeArrowheads="1"/>
          </p:cNvSpPr>
          <p:nvPr/>
        </p:nvSpPr>
        <p:spPr bwMode="auto">
          <a:xfrm>
            <a:off x="755650" y="4191000"/>
            <a:ext cx="38163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fontAlgn="auto" hangingPunct="1">
              <a:lnSpc>
                <a:spcPct val="100000"/>
              </a:lnSpc>
              <a:spcBef>
                <a:spcPct val="0"/>
              </a:spcBef>
              <a:spcAft>
                <a:spcPts val="0"/>
              </a:spcAft>
              <a:buFont typeface="Arial" panose="020B0604020202020204" pitchFamily="34" charset="0"/>
              <a:buNone/>
              <a:defRPr/>
            </a:pPr>
            <a:r>
              <a:rPr lang="en-GB" altLang="en-US" dirty="0">
                <a:solidFill>
                  <a:schemeClr val="tx1"/>
                </a:solidFill>
                <a:latin typeface="+mn-lt"/>
              </a:rPr>
              <a:t>Evergreens keep their leaves. </a:t>
            </a:r>
            <a:br>
              <a:rPr lang="en-GB" altLang="en-US" dirty="0">
                <a:solidFill>
                  <a:schemeClr val="tx1"/>
                </a:solidFill>
                <a:latin typeface="+mn-lt"/>
              </a:rPr>
            </a:br>
            <a:r>
              <a:rPr lang="en-GB" altLang="en-US" dirty="0">
                <a:solidFill>
                  <a:schemeClr val="tx1"/>
                </a:solidFill>
                <a:latin typeface="+mn-lt"/>
              </a:rPr>
              <a:t>People bring evergreen trees inside and decorate them as Christmas trees.</a:t>
            </a:r>
          </a:p>
        </p:txBody>
      </p:sp>
      <p:pic>
        <p:nvPicPr>
          <p:cNvPr id="12" name="Picture 5">
            <a:extLst>
              <a:ext uri="{FF2B5EF4-FFF2-40B4-BE49-F238E27FC236}">
                <a16:creationId xmlns:a16="http://schemas.microsoft.com/office/drawing/2014/main" id="{6843CBA5-7EDA-4261-9A82-10B4AE5058A7}"/>
              </a:ext>
            </a:extLst>
          </p:cNvPr>
          <p:cNvPicPr>
            <a:picLocks noChangeAspect="1"/>
          </p:cNvPicPr>
          <p:nvPr/>
        </p:nvPicPr>
        <p:blipFill>
          <a:blip r:embed="rId2">
            <a:extLst>
              <a:ext uri="{28A0092B-C50C-407E-A947-70E740481C1C}">
                <a14:useLocalDpi xmlns:a14="http://schemas.microsoft.com/office/drawing/2010/main" val="0"/>
              </a:ext>
            </a:extLst>
          </a:blip>
          <a:srcRect t="-5853"/>
          <a:stretch>
            <a:fillRect/>
          </a:stretch>
        </p:blipFill>
        <p:spPr bwMode="auto">
          <a:xfrm>
            <a:off x="4941888" y="3836988"/>
            <a:ext cx="3074987"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B931EBD0-3C6F-4AF8-A219-D4667AD541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9713" y="1641475"/>
            <a:ext cx="23193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c1.staticflickr.com/1/818/26178763627_096fcea3b9_b.jpg">
            <a:extLst>
              <a:ext uri="{FF2B5EF4-FFF2-40B4-BE49-F238E27FC236}">
                <a16:creationId xmlns:a16="http://schemas.microsoft.com/office/drawing/2014/main" id="{E70184F4-D167-4266-815C-0C4801DF8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93" y="1392248"/>
            <a:ext cx="6636000" cy="4700577"/>
          </a:xfrm>
          <a:prstGeom prst="roundRect">
            <a:avLst>
              <a:gd name="adj" fmla="val 4052"/>
            </a:avLst>
          </a:prstGeom>
          <a:noFill/>
          <a:ln w="107950">
            <a:solidFill>
              <a:srgbClr val="AFDEF8"/>
            </a:solidFill>
            <a:miter lim="800000"/>
            <a:headEnd/>
            <a:tailEnd/>
          </a:ln>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p:txBody>
          <a:bodyPr/>
          <a:lstStyle/>
          <a:p>
            <a:r>
              <a:rPr lang="en-US" altLang="en-US" sz="3600" dirty="0"/>
              <a:t>Looking Closely</a:t>
            </a:r>
            <a:endParaRPr lang="en-GB" sz="3600" dirty="0">
              <a:latin typeface="+mn-lt"/>
            </a:endParaRPr>
          </a:p>
        </p:txBody>
      </p:sp>
      <p:sp>
        <p:nvSpPr>
          <p:cNvPr id="6" name="Rounded Rectangle 4">
            <a:extLst>
              <a:ext uri="{FF2B5EF4-FFF2-40B4-BE49-F238E27FC236}">
                <a16:creationId xmlns:a16="http://schemas.microsoft.com/office/drawing/2014/main" id="{44B61336-F93C-4A72-9534-4AFE40B916D1}"/>
              </a:ext>
            </a:extLst>
          </p:cNvPr>
          <p:cNvSpPr/>
          <p:nvPr/>
        </p:nvSpPr>
        <p:spPr>
          <a:xfrm>
            <a:off x="755649" y="1298079"/>
            <a:ext cx="2730869" cy="1467180"/>
          </a:xfrm>
          <a:prstGeom prst="round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eaLnBrk="1" fontAlgn="auto" hangingPunct="1">
              <a:spcBef>
                <a:spcPts val="0"/>
              </a:spcBef>
              <a:spcAft>
                <a:spcPts val="0"/>
              </a:spcAft>
              <a:defRPr/>
            </a:pPr>
            <a:r>
              <a:rPr lang="en-GB" altLang="en-US" dirty="0">
                <a:solidFill>
                  <a:schemeClr val="tx1"/>
                </a:solidFill>
                <a:ea typeface="Sassoon Infant Rg" panose="02000503030000020003" pitchFamily="50" charset="0"/>
                <a:cs typeface="Sassoon Infant Rg" panose="02000503030000020003" pitchFamily="50" charset="0"/>
              </a:rPr>
              <a:t>Turn to the person sitting next to you and </a:t>
            </a:r>
            <a:br>
              <a:rPr lang="en-GB" altLang="en-US" dirty="0">
                <a:solidFill>
                  <a:schemeClr val="tx1"/>
                </a:solidFill>
                <a:ea typeface="Sassoon Infant Rg" panose="02000503030000020003" pitchFamily="50" charset="0"/>
                <a:cs typeface="Sassoon Infant Rg" panose="02000503030000020003" pitchFamily="50" charset="0"/>
              </a:rPr>
            </a:br>
            <a:r>
              <a:rPr lang="en-GB" altLang="en-US" dirty="0">
                <a:solidFill>
                  <a:schemeClr val="tx1"/>
                </a:solidFill>
                <a:ea typeface="Sassoon Infant Rg" panose="02000503030000020003" pitchFamily="50" charset="0"/>
                <a:cs typeface="Sassoon Infant Rg" panose="02000503030000020003" pitchFamily="50" charset="0"/>
              </a:rPr>
              <a:t>describe how the trees look in the photo. </a:t>
            </a:r>
          </a:p>
        </p:txBody>
      </p:sp>
      <p:sp>
        <p:nvSpPr>
          <p:cNvPr id="8" name="TextBox 21">
            <a:extLst>
              <a:ext uri="{FF2B5EF4-FFF2-40B4-BE49-F238E27FC236}">
                <a16:creationId xmlns:a16="http://schemas.microsoft.com/office/drawing/2014/main" id="{3ADDBF75-1910-4642-82EA-AB2E40026E73}"/>
              </a:ext>
            </a:extLst>
          </p:cNvPr>
          <p:cNvSpPr txBox="1">
            <a:spLocks noChangeArrowheads="1"/>
          </p:cNvSpPr>
          <p:nvPr/>
        </p:nvSpPr>
        <p:spPr bwMode="auto">
          <a:xfrm>
            <a:off x="2742674" y="6085717"/>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“Post Winter Walk” by [Jason Thibault ]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10" name="Rounded Rectangle 4">
            <a:extLst>
              <a:ext uri="{FF2B5EF4-FFF2-40B4-BE49-F238E27FC236}">
                <a16:creationId xmlns:a16="http://schemas.microsoft.com/office/drawing/2014/main" id="{A0F833EB-0B6A-496F-BA18-245C1F3A81F8}"/>
              </a:ext>
            </a:extLst>
          </p:cNvPr>
          <p:cNvSpPr/>
          <p:nvPr/>
        </p:nvSpPr>
        <p:spPr>
          <a:xfrm>
            <a:off x="6323574" y="5350667"/>
            <a:ext cx="2064776" cy="854246"/>
          </a:xfrm>
          <a:prstGeom prst="round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a:lnSpc>
                <a:spcPct val="100000"/>
              </a:lnSpc>
              <a:spcBef>
                <a:spcPct val="0"/>
              </a:spcBef>
              <a:buFontTx/>
              <a:buNone/>
            </a:pPr>
            <a:r>
              <a:rPr lang="en-GB" altLang="en-US" dirty="0">
                <a:solidFill>
                  <a:schemeClr val="tx1"/>
                </a:solidFill>
              </a:rPr>
              <a:t>Do they remind you of anything?</a:t>
            </a:r>
          </a:p>
        </p:txBody>
      </p:sp>
    </p:spTree>
    <p:extLst>
      <p:ext uri="{BB962C8B-B14F-4D97-AF65-F5344CB8AC3E}">
        <p14:creationId xmlns:p14="http://schemas.microsoft.com/office/powerpoint/2010/main" val="3505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https://c1.staticflickr.com/9/8240/8570074561_5506745678_b.jpg">
            <a:extLst>
              <a:ext uri="{FF2B5EF4-FFF2-40B4-BE49-F238E27FC236}">
                <a16:creationId xmlns:a16="http://schemas.microsoft.com/office/drawing/2014/main" id="{949FDF2A-DF33-40E4-A930-7304D6769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861" y="1429154"/>
            <a:ext cx="7033055" cy="4656007"/>
          </a:xfrm>
          <a:prstGeom prst="roundRect">
            <a:avLst>
              <a:gd name="adj" fmla="val 5576"/>
            </a:avLst>
          </a:prstGeom>
          <a:noFill/>
          <a:ln w="107950">
            <a:solidFill>
              <a:srgbClr val="4DB1E3"/>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4">
            <a:extLst>
              <a:ext uri="{FF2B5EF4-FFF2-40B4-BE49-F238E27FC236}">
                <a16:creationId xmlns:a16="http://schemas.microsoft.com/office/drawing/2014/main" id="{44B61336-F93C-4A72-9534-4AFE40B916D1}"/>
              </a:ext>
            </a:extLst>
          </p:cNvPr>
          <p:cNvSpPr/>
          <p:nvPr/>
        </p:nvSpPr>
        <p:spPr>
          <a:xfrm>
            <a:off x="6365404" y="2886135"/>
            <a:ext cx="2144455" cy="1085729"/>
          </a:xfrm>
          <a:prstGeom prst="wedgeEllipseCallout">
            <a:avLst>
              <a:gd name="adj1" fmla="val 43903"/>
              <a:gd name="adj2" fmla="val 56902"/>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a:defRPr/>
            </a:pPr>
            <a:r>
              <a:rPr lang="en-GB" dirty="0"/>
              <a:t>What shapes can you see?</a:t>
            </a:r>
          </a:p>
        </p:txBody>
      </p:sp>
      <p:sp>
        <p:nvSpPr>
          <p:cNvPr id="8" name="TextBox 21">
            <a:extLst>
              <a:ext uri="{FF2B5EF4-FFF2-40B4-BE49-F238E27FC236}">
                <a16:creationId xmlns:a16="http://schemas.microsoft.com/office/drawing/2014/main" id="{3ADDBF75-1910-4642-82EA-AB2E40026E73}"/>
              </a:ext>
            </a:extLst>
          </p:cNvPr>
          <p:cNvSpPr txBox="1">
            <a:spLocks noChangeArrowheads="1"/>
          </p:cNvSpPr>
          <p:nvPr/>
        </p:nvSpPr>
        <p:spPr bwMode="auto">
          <a:xfrm>
            <a:off x="2742674" y="6085717"/>
            <a:ext cx="3493149" cy="107096"/>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Tuffy-TTF" panose="020B0603060100000000" pitchFamily="34" charset="0"/>
                <a:ea typeface="Tuffy" panose="020B0603060100000000" pitchFamily="34" charset="0"/>
                <a:cs typeface="Arial" panose="020B0604020202020204" pitchFamily="34" charset="0"/>
              </a:rPr>
              <a:t>“Late Winter Hardwoods” by [Jack Flanagan] is licensed under </a:t>
            </a:r>
            <a:r>
              <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solidFill>
                <a:schemeClr val="bg1"/>
              </a:solidFill>
              <a:latin typeface="Tuffy-TTF" panose="020B0603060100000000" pitchFamily="34" charset="0"/>
              <a:ea typeface="Tuffy" panose="020B0603060100000000" pitchFamily="34" charset="0"/>
              <a:cs typeface="Arial" panose="020B0604020202020204" pitchFamily="34" charset="0"/>
            </a:endParaRPr>
          </a:p>
        </p:txBody>
      </p:sp>
      <p:sp>
        <p:nvSpPr>
          <p:cNvPr id="4" name="Rectangle 3">
            <a:extLst>
              <a:ext uri="{FF2B5EF4-FFF2-40B4-BE49-F238E27FC236}">
                <a16:creationId xmlns:a16="http://schemas.microsoft.com/office/drawing/2014/main" id="{153C8C7E-CE4D-422B-BAD3-C4666B3CF552}"/>
              </a:ext>
            </a:extLst>
          </p:cNvPr>
          <p:cNvSpPr/>
          <p:nvPr/>
        </p:nvSpPr>
        <p:spPr>
          <a:xfrm>
            <a:off x="755648" y="665187"/>
            <a:ext cx="7848601" cy="584775"/>
          </a:xfrm>
          <a:prstGeom prst="rect">
            <a:avLst/>
          </a:prstGeom>
        </p:spPr>
        <p:txBody>
          <a:bodyPr wrap="square">
            <a:spAutoFit/>
          </a:bodyPr>
          <a:lstStyle/>
          <a:p>
            <a:pPr algn="ctr">
              <a:spcBef>
                <a:spcPct val="0"/>
              </a:spcBef>
            </a:pPr>
            <a:r>
              <a:rPr lang="en-US" altLang="en-US" sz="1600" dirty="0"/>
              <a:t>Without leaves, an artist can focus on the shapes made by the branches. </a:t>
            </a:r>
          </a:p>
          <a:p>
            <a:pPr algn="ctr">
              <a:spcBef>
                <a:spcPct val="0"/>
              </a:spcBef>
            </a:pPr>
            <a:r>
              <a:rPr lang="en-US" altLang="en-US" sz="1600" dirty="0"/>
              <a:t>These shapes are unique to every tree, just like your fingerprints are to you!</a:t>
            </a:r>
          </a:p>
        </p:txBody>
      </p:sp>
    </p:spTree>
    <p:extLst>
      <p:ext uri="{BB962C8B-B14F-4D97-AF65-F5344CB8AC3E}">
        <p14:creationId xmlns:p14="http://schemas.microsoft.com/office/powerpoint/2010/main" val="25146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236DCAE-739C-4AB8-81E2-45CC0B52C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193" y="1270317"/>
            <a:ext cx="3413614" cy="4826666"/>
          </a:xfrm>
          <a:prstGeom prst="rect">
            <a:avLst/>
          </a:prstGeom>
        </p:spPr>
      </p:pic>
      <p:pic>
        <p:nvPicPr>
          <p:cNvPr id="15" name="Picture 14">
            <a:extLst>
              <a:ext uri="{FF2B5EF4-FFF2-40B4-BE49-F238E27FC236}">
                <a16:creationId xmlns:a16="http://schemas.microsoft.com/office/drawing/2014/main" id="{2FE194D8-96C3-4A94-90BB-DF6962348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93" y="1266159"/>
            <a:ext cx="3413614" cy="4826666"/>
          </a:xfrm>
          <a:prstGeom prst="rect">
            <a:avLst/>
          </a:prstGeom>
        </p:spPr>
      </p:pic>
      <p:pic>
        <p:nvPicPr>
          <p:cNvPr id="13" name="Picture 12">
            <a:extLst>
              <a:ext uri="{FF2B5EF4-FFF2-40B4-BE49-F238E27FC236}">
                <a16:creationId xmlns:a16="http://schemas.microsoft.com/office/drawing/2014/main" id="{367CAA34-337C-4452-80DA-31C2C9F018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193" y="1266159"/>
            <a:ext cx="3413614" cy="4826666"/>
          </a:xfrm>
          <a:prstGeom prst="rect">
            <a:avLst/>
          </a:prstGeom>
        </p:spPr>
      </p:pic>
      <p:pic>
        <p:nvPicPr>
          <p:cNvPr id="11" name="Picture 10">
            <a:extLst>
              <a:ext uri="{FF2B5EF4-FFF2-40B4-BE49-F238E27FC236}">
                <a16:creationId xmlns:a16="http://schemas.microsoft.com/office/drawing/2014/main" id="{F5C73D97-0890-4F29-9CB9-0F66CFECA7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7084" y="1264419"/>
            <a:ext cx="3413614" cy="4826666"/>
          </a:xfrm>
          <a:prstGeom prst="rect">
            <a:avLst/>
          </a:prstGeom>
        </p:spPr>
      </p:pic>
      <p:pic>
        <p:nvPicPr>
          <p:cNvPr id="9" name="Picture 8">
            <a:extLst>
              <a:ext uri="{FF2B5EF4-FFF2-40B4-BE49-F238E27FC236}">
                <a16:creationId xmlns:a16="http://schemas.microsoft.com/office/drawing/2014/main" id="{9E5321F0-AA19-4221-89ED-9673199230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7091" y="1270316"/>
            <a:ext cx="3413614" cy="4826666"/>
          </a:xfrm>
          <a:prstGeom prst="rect">
            <a:avLst/>
          </a:prstGeom>
        </p:spPr>
      </p:pic>
      <p:pic>
        <p:nvPicPr>
          <p:cNvPr id="4" name="Picture 3">
            <a:extLst>
              <a:ext uri="{FF2B5EF4-FFF2-40B4-BE49-F238E27FC236}">
                <a16:creationId xmlns:a16="http://schemas.microsoft.com/office/drawing/2014/main" id="{CD23586C-6CAB-45EE-A616-5F3490C0FC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4558" y="1263757"/>
            <a:ext cx="3418253" cy="4833225"/>
          </a:xfrm>
          <a:prstGeom prst="rect">
            <a:avLst/>
          </a:prstGeom>
        </p:spPr>
      </p:pic>
      <p:pic>
        <p:nvPicPr>
          <p:cNvPr id="7" name="Picture 6">
            <a:extLst>
              <a:ext uri="{FF2B5EF4-FFF2-40B4-BE49-F238E27FC236}">
                <a16:creationId xmlns:a16="http://schemas.microsoft.com/office/drawing/2014/main" id="{EE7B8BC1-F1B4-48F5-858A-53685ADE32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090" y="1270317"/>
            <a:ext cx="3413614" cy="4826666"/>
          </a:xfrm>
          <a:prstGeom prst="rect">
            <a:avLst/>
          </a:prstGeom>
        </p:spPr>
      </p:pic>
      <p:sp>
        <p:nvSpPr>
          <p:cNvPr id="21" name="Title 20"/>
          <p:cNvSpPr>
            <a:spLocks noGrp="1"/>
          </p:cNvSpPr>
          <p:nvPr>
            <p:ph type="title"/>
          </p:nvPr>
        </p:nvSpPr>
        <p:spPr/>
        <p:txBody>
          <a:bodyPr/>
          <a:lstStyle/>
          <a:p>
            <a:r>
              <a:rPr lang="en-GB" altLang="en-US" sz="3600" dirty="0"/>
              <a:t>Visual Elements of Art</a:t>
            </a:r>
            <a:endParaRPr lang="en-GB" sz="3600" dirty="0">
              <a:latin typeface="+mn-lt"/>
            </a:endParaRPr>
          </a:p>
        </p:txBody>
      </p:sp>
      <p:sp>
        <p:nvSpPr>
          <p:cNvPr id="5" name="Rectangle 4"/>
          <p:cNvSpPr/>
          <p:nvPr/>
        </p:nvSpPr>
        <p:spPr>
          <a:xfrm>
            <a:off x="755650" y="2875002"/>
            <a:ext cx="1958053" cy="1107996"/>
          </a:xfrm>
          <a:prstGeom prst="rect">
            <a:avLst/>
          </a:prstGeom>
        </p:spPr>
        <p:txBody>
          <a:bodyPr wrap="square" lIns="0" tIns="0" rIns="0" bIns="0">
            <a:spAutoFit/>
          </a:bodyPr>
          <a:lstStyle/>
          <a:p>
            <a:pPr>
              <a:lnSpc>
                <a:spcPct val="100000"/>
              </a:lnSpc>
              <a:spcBef>
                <a:spcPct val="0"/>
              </a:spcBef>
              <a:buFontTx/>
              <a:buNone/>
            </a:pPr>
            <a:r>
              <a:rPr lang="en-GB" altLang="en-US" dirty="0"/>
              <a:t>For today’s lesson we are going to explore the visual element of line.</a:t>
            </a:r>
          </a:p>
        </p:txBody>
      </p:sp>
    </p:spTree>
    <p:extLst>
      <p:ext uri="{BB962C8B-B14F-4D97-AF65-F5344CB8AC3E}">
        <p14:creationId xmlns:p14="http://schemas.microsoft.com/office/powerpoint/2010/main" val="8591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US" altLang="en-US" sz="3600" dirty="0"/>
              <a:t>Activity 1</a:t>
            </a:r>
            <a:br>
              <a:rPr lang="en-US" altLang="en-US" sz="3600" dirty="0"/>
            </a:br>
            <a:r>
              <a:rPr lang="en-US" altLang="en-US" sz="1800" dirty="0">
                <a:solidFill>
                  <a:schemeClr val="tx1"/>
                </a:solidFill>
              </a:rPr>
              <a:t>Experimenting with line</a:t>
            </a:r>
            <a:endParaRPr lang="en-GB" sz="3600" dirty="0">
              <a:latin typeface="+mn-lt"/>
            </a:endParaRPr>
          </a:p>
        </p:txBody>
      </p:sp>
      <p:sp>
        <p:nvSpPr>
          <p:cNvPr id="5" name="Rectangle 4"/>
          <p:cNvSpPr/>
          <p:nvPr/>
        </p:nvSpPr>
        <p:spPr>
          <a:xfrm>
            <a:off x="755650" y="1537544"/>
            <a:ext cx="7632700" cy="553998"/>
          </a:xfrm>
          <a:prstGeom prst="rect">
            <a:avLst/>
          </a:prstGeom>
        </p:spPr>
        <p:txBody>
          <a:bodyPr wrap="square" lIns="0" tIns="0" rIns="0" bIns="0">
            <a:spAutoFit/>
          </a:bodyPr>
          <a:lstStyle/>
          <a:p>
            <a:pPr>
              <a:spcBef>
                <a:spcPct val="0"/>
              </a:spcBef>
            </a:pPr>
            <a:r>
              <a:rPr lang="en-US" altLang="en-US" dirty="0"/>
              <a:t>Using a black pen, draw the different lines as they appear on the screen.</a:t>
            </a:r>
          </a:p>
          <a:p>
            <a:pPr>
              <a:spcBef>
                <a:spcPct val="0"/>
              </a:spcBef>
            </a:pPr>
            <a:r>
              <a:rPr lang="en-US" altLang="en-US" dirty="0"/>
              <a:t>Can you draw: </a:t>
            </a:r>
          </a:p>
        </p:txBody>
      </p:sp>
      <p:sp>
        <p:nvSpPr>
          <p:cNvPr id="19" name="Rectangle 18">
            <a:extLst>
              <a:ext uri="{FF2B5EF4-FFF2-40B4-BE49-F238E27FC236}">
                <a16:creationId xmlns:a16="http://schemas.microsoft.com/office/drawing/2014/main" id="{7102F01A-607B-4546-9D09-6082B419003D}"/>
              </a:ext>
            </a:extLst>
          </p:cNvPr>
          <p:cNvSpPr/>
          <p:nvPr/>
        </p:nvSpPr>
        <p:spPr>
          <a:xfrm>
            <a:off x="680801" y="2565912"/>
            <a:ext cx="1375698" cy="369332"/>
          </a:xfrm>
          <a:prstGeom prst="rect">
            <a:avLst/>
          </a:prstGeom>
        </p:spPr>
        <p:txBody>
          <a:bodyPr wrap="none">
            <a:spAutoFit/>
          </a:bodyPr>
          <a:lstStyle/>
          <a:p>
            <a:pPr>
              <a:spcBef>
                <a:spcPct val="0"/>
              </a:spcBef>
            </a:pPr>
            <a:r>
              <a:rPr lang="en-US" altLang="en-US" dirty="0"/>
              <a:t>a wavy line</a:t>
            </a:r>
          </a:p>
        </p:txBody>
      </p:sp>
      <p:sp>
        <p:nvSpPr>
          <p:cNvPr id="24" name="Rectangle 23">
            <a:extLst>
              <a:ext uri="{FF2B5EF4-FFF2-40B4-BE49-F238E27FC236}">
                <a16:creationId xmlns:a16="http://schemas.microsoft.com/office/drawing/2014/main" id="{4FA0F84B-E400-418B-9E53-3836FC1ED62F}"/>
              </a:ext>
            </a:extLst>
          </p:cNvPr>
          <p:cNvSpPr/>
          <p:nvPr/>
        </p:nvSpPr>
        <p:spPr>
          <a:xfrm>
            <a:off x="684858" y="3166663"/>
            <a:ext cx="1632178" cy="369332"/>
          </a:xfrm>
          <a:prstGeom prst="rect">
            <a:avLst/>
          </a:prstGeom>
        </p:spPr>
        <p:txBody>
          <a:bodyPr wrap="none">
            <a:spAutoFit/>
          </a:bodyPr>
          <a:lstStyle/>
          <a:p>
            <a:pPr>
              <a:spcBef>
                <a:spcPct val="0"/>
              </a:spcBef>
            </a:pPr>
            <a:r>
              <a:rPr lang="en-US" altLang="en-US" dirty="0"/>
              <a:t>a straight line</a:t>
            </a:r>
          </a:p>
        </p:txBody>
      </p:sp>
      <p:cxnSp>
        <p:nvCxnSpPr>
          <p:cNvPr id="26" name="Straight Connector 25">
            <a:extLst>
              <a:ext uri="{FF2B5EF4-FFF2-40B4-BE49-F238E27FC236}">
                <a16:creationId xmlns:a16="http://schemas.microsoft.com/office/drawing/2014/main" id="{818938FB-6DD8-4920-88FB-BF479C6DEF0C}"/>
              </a:ext>
            </a:extLst>
          </p:cNvPr>
          <p:cNvCxnSpPr>
            <a:cxnSpLocks/>
          </p:cNvCxnSpPr>
          <p:nvPr/>
        </p:nvCxnSpPr>
        <p:spPr>
          <a:xfrm>
            <a:off x="2495429" y="3351329"/>
            <a:ext cx="5892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6F17B57-07EE-4A94-B03A-59C6DD9457D2}"/>
              </a:ext>
            </a:extLst>
          </p:cNvPr>
          <p:cNvSpPr/>
          <p:nvPr/>
        </p:nvSpPr>
        <p:spPr>
          <a:xfrm>
            <a:off x="680801" y="4376030"/>
            <a:ext cx="1515158" cy="369332"/>
          </a:xfrm>
          <a:prstGeom prst="rect">
            <a:avLst/>
          </a:prstGeom>
        </p:spPr>
        <p:txBody>
          <a:bodyPr wrap="none">
            <a:spAutoFit/>
          </a:bodyPr>
          <a:lstStyle/>
          <a:p>
            <a:pPr>
              <a:spcBef>
                <a:spcPct val="0"/>
              </a:spcBef>
            </a:pPr>
            <a:r>
              <a:rPr lang="en-US" altLang="en-US" dirty="0"/>
              <a:t>a broken line</a:t>
            </a:r>
          </a:p>
        </p:txBody>
      </p:sp>
      <p:sp>
        <p:nvSpPr>
          <p:cNvPr id="31" name="Freeform: Shape 30">
            <a:extLst>
              <a:ext uri="{FF2B5EF4-FFF2-40B4-BE49-F238E27FC236}">
                <a16:creationId xmlns:a16="http://schemas.microsoft.com/office/drawing/2014/main" id="{BA58FA7A-0F6C-4EA7-A962-60A04C6FDD25}"/>
              </a:ext>
            </a:extLst>
          </p:cNvPr>
          <p:cNvSpPr/>
          <p:nvPr/>
        </p:nvSpPr>
        <p:spPr>
          <a:xfrm>
            <a:off x="2483095" y="2345656"/>
            <a:ext cx="5869325" cy="625332"/>
          </a:xfrm>
          <a:custGeom>
            <a:avLst/>
            <a:gdLst>
              <a:gd name="connsiteX0" fmla="*/ 0 w 5698777"/>
              <a:gd name="connsiteY0" fmla="*/ 1268361 h 1297858"/>
              <a:gd name="connsiteX1" fmla="*/ 58994 w 5698777"/>
              <a:gd name="connsiteY1" fmla="*/ 1150374 h 1297858"/>
              <a:gd name="connsiteX2" fmla="*/ 117987 w 5698777"/>
              <a:gd name="connsiteY2" fmla="*/ 979292 h 1297858"/>
              <a:gd name="connsiteX3" fmla="*/ 147484 w 5698777"/>
              <a:gd name="connsiteY3" fmla="*/ 902601 h 1297858"/>
              <a:gd name="connsiteX4" fmla="*/ 194679 w 5698777"/>
              <a:gd name="connsiteY4" fmla="*/ 737419 h 1297858"/>
              <a:gd name="connsiteX5" fmla="*/ 224175 w 5698777"/>
              <a:gd name="connsiteY5" fmla="*/ 654828 h 1297858"/>
              <a:gd name="connsiteX6" fmla="*/ 247773 w 5698777"/>
              <a:gd name="connsiteY6" fmla="*/ 572237 h 1297858"/>
              <a:gd name="connsiteX7" fmla="*/ 259572 w 5698777"/>
              <a:gd name="connsiteY7" fmla="*/ 525042 h 1297858"/>
              <a:gd name="connsiteX8" fmla="*/ 300867 w 5698777"/>
              <a:gd name="connsiteY8" fmla="*/ 401156 h 1297858"/>
              <a:gd name="connsiteX9" fmla="*/ 348062 w 5698777"/>
              <a:gd name="connsiteY9" fmla="*/ 294967 h 1297858"/>
              <a:gd name="connsiteX10" fmla="*/ 442452 w 5698777"/>
              <a:gd name="connsiteY10" fmla="*/ 159282 h 1297858"/>
              <a:gd name="connsiteX11" fmla="*/ 501445 w 5698777"/>
              <a:gd name="connsiteY11" fmla="*/ 112087 h 1297858"/>
              <a:gd name="connsiteX12" fmla="*/ 601734 w 5698777"/>
              <a:gd name="connsiteY12" fmla="*/ 82590 h 1297858"/>
              <a:gd name="connsiteX13" fmla="*/ 619432 w 5698777"/>
              <a:gd name="connsiteY13" fmla="*/ 88490 h 1297858"/>
              <a:gd name="connsiteX14" fmla="*/ 660728 w 5698777"/>
              <a:gd name="connsiteY14" fmla="*/ 100289 h 1297858"/>
              <a:gd name="connsiteX15" fmla="*/ 684325 w 5698777"/>
              <a:gd name="connsiteY15" fmla="*/ 112087 h 1297858"/>
              <a:gd name="connsiteX16" fmla="*/ 737419 w 5698777"/>
              <a:gd name="connsiteY16" fmla="*/ 165181 h 1297858"/>
              <a:gd name="connsiteX17" fmla="*/ 784614 w 5698777"/>
              <a:gd name="connsiteY17" fmla="*/ 241873 h 1297858"/>
              <a:gd name="connsiteX18" fmla="*/ 896702 w 5698777"/>
              <a:gd name="connsiteY18" fmla="*/ 542740 h 1297858"/>
              <a:gd name="connsiteX19" fmla="*/ 1008790 w 5698777"/>
              <a:gd name="connsiteY19" fmla="*/ 949796 h 1297858"/>
              <a:gd name="connsiteX20" fmla="*/ 1173972 w 5698777"/>
              <a:gd name="connsiteY20" fmla="*/ 1250663 h 1297858"/>
              <a:gd name="connsiteX21" fmla="*/ 1262462 w 5698777"/>
              <a:gd name="connsiteY21" fmla="*/ 1280160 h 1297858"/>
              <a:gd name="connsiteX22" fmla="*/ 1309657 w 5698777"/>
              <a:gd name="connsiteY22" fmla="*/ 1256562 h 1297858"/>
              <a:gd name="connsiteX23" fmla="*/ 1368650 w 5698777"/>
              <a:gd name="connsiteY23" fmla="*/ 1197569 h 1297858"/>
              <a:gd name="connsiteX24" fmla="*/ 1468939 w 5698777"/>
              <a:gd name="connsiteY24" fmla="*/ 1050085 h 1297858"/>
              <a:gd name="connsiteX25" fmla="*/ 1634121 w 5698777"/>
              <a:gd name="connsiteY25" fmla="*/ 713821 h 1297858"/>
              <a:gd name="connsiteX26" fmla="*/ 1758008 w 5698777"/>
              <a:gd name="connsiteY26" fmla="*/ 442451 h 1297858"/>
              <a:gd name="connsiteX27" fmla="*/ 1881894 w 5698777"/>
              <a:gd name="connsiteY27" fmla="*/ 218276 h 1297858"/>
              <a:gd name="connsiteX28" fmla="*/ 1952686 w 5698777"/>
              <a:gd name="connsiteY28" fmla="*/ 141584 h 1297858"/>
              <a:gd name="connsiteX29" fmla="*/ 2017579 w 5698777"/>
              <a:gd name="connsiteY29" fmla="*/ 88490 h 1297858"/>
              <a:gd name="connsiteX30" fmla="*/ 2082472 w 5698777"/>
              <a:gd name="connsiteY30" fmla="*/ 64892 h 1297858"/>
              <a:gd name="connsiteX31" fmla="*/ 2147365 w 5698777"/>
              <a:gd name="connsiteY31" fmla="*/ 70792 h 1297858"/>
              <a:gd name="connsiteX32" fmla="*/ 2271252 w 5698777"/>
              <a:gd name="connsiteY32" fmla="*/ 171081 h 1297858"/>
              <a:gd name="connsiteX33" fmla="*/ 2359742 w 5698777"/>
              <a:gd name="connsiteY33" fmla="*/ 359860 h 1297858"/>
              <a:gd name="connsiteX34" fmla="*/ 2430534 w 5698777"/>
              <a:gd name="connsiteY34" fmla="*/ 566338 h 1297858"/>
              <a:gd name="connsiteX35" fmla="*/ 2530823 w 5698777"/>
              <a:gd name="connsiteY35" fmla="*/ 884903 h 1297858"/>
              <a:gd name="connsiteX36" fmla="*/ 2548521 w 5698777"/>
              <a:gd name="connsiteY36" fmla="*/ 926198 h 1297858"/>
              <a:gd name="connsiteX37" fmla="*/ 2595716 w 5698777"/>
              <a:gd name="connsiteY37" fmla="*/ 1050085 h 1297858"/>
              <a:gd name="connsiteX38" fmla="*/ 2660609 w 5698777"/>
              <a:gd name="connsiteY38" fmla="*/ 1156273 h 1297858"/>
              <a:gd name="connsiteX39" fmla="*/ 2725502 w 5698777"/>
              <a:gd name="connsiteY39" fmla="*/ 1238864 h 1297858"/>
              <a:gd name="connsiteX40" fmla="*/ 2808093 w 5698777"/>
              <a:gd name="connsiteY40" fmla="*/ 1297858 h 1297858"/>
              <a:gd name="connsiteX41" fmla="*/ 2961476 w 5698777"/>
              <a:gd name="connsiteY41" fmla="*/ 1244763 h 1297858"/>
              <a:gd name="connsiteX42" fmla="*/ 3097161 w 5698777"/>
              <a:gd name="connsiteY42" fmla="*/ 1067783 h 1297858"/>
              <a:gd name="connsiteX43" fmla="*/ 3380330 w 5698777"/>
              <a:gd name="connsiteY43" fmla="*/ 489646 h 1297858"/>
              <a:gd name="connsiteX44" fmla="*/ 3398028 w 5698777"/>
              <a:gd name="connsiteY44" fmla="*/ 442451 h 1297858"/>
              <a:gd name="connsiteX45" fmla="*/ 3486519 w 5698777"/>
              <a:gd name="connsiteY45" fmla="*/ 277269 h 1297858"/>
              <a:gd name="connsiteX46" fmla="*/ 3551412 w 5698777"/>
              <a:gd name="connsiteY46" fmla="*/ 171081 h 1297858"/>
              <a:gd name="connsiteX47" fmla="*/ 3722493 w 5698777"/>
              <a:gd name="connsiteY47" fmla="*/ 17698 h 1297858"/>
              <a:gd name="connsiteX48" fmla="*/ 3799184 w 5698777"/>
              <a:gd name="connsiteY48" fmla="*/ 5899 h 1297858"/>
              <a:gd name="connsiteX49" fmla="*/ 3893574 w 5698777"/>
              <a:gd name="connsiteY49" fmla="*/ 23597 h 1297858"/>
              <a:gd name="connsiteX50" fmla="*/ 4017461 w 5698777"/>
              <a:gd name="connsiteY50" fmla="*/ 129785 h 1297858"/>
              <a:gd name="connsiteX51" fmla="*/ 4088253 w 5698777"/>
              <a:gd name="connsiteY51" fmla="*/ 253672 h 1297858"/>
              <a:gd name="connsiteX52" fmla="*/ 4117750 w 5698777"/>
              <a:gd name="connsiteY52" fmla="*/ 330363 h 1297858"/>
              <a:gd name="connsiteX53" fmla="*/ 4153146 w 5698777"/>
              <a:gd name="connsiteY53" fmla="*/ 412954 h 1297858"/>
              <a:gd name="connsiteX54" fmla="*/ 4294730 w 5698777"/>
              <a:gd name="connsiteY54" fmla="*/ 802312 h 1297858"/>
              <a:gd name="connsiteX55" fmla="*/ 4341925 w 5698777"/>
              <a:gd name="connsiteY55" fmla="*/ 914400 h 1297858"/>
              <a:gd name="connsiteX56" fmla="*/ 4389120 w 5698777"/>
              <a:gd name="connsiteY56" fmla="*/ 1014689 h 1297858"/>
              <a:gd name="connsiteX57" fmla="*/ 4513006 w 5698777"/>
              <a:gd name="connsiteY57" fmla="*/ 1150374 h 1297858"/>
              <a:gd name="connsiteX58" fmla="*/ 4560201 w 5698777"/>
              <a:gd name="connsiteY58" fmla="*/ 1179870 h 1297858"/>
              <a:gd name="connsiteX59" fmla="*/ 4625094 w 5698777"/>
              <a:gd name="connsiteY59" fmla="*/ 1191669 h 1297858"/>
              <a:gd name="connsiteX60" fmla="*/ 4719484 w 5698777"/>
              <a:gd name="connsiteY60" fmla="*/ 1162172 h 1297858"/>
              <a:gd name="connsiteX61" fmla="*/ 4760779 w 5698777"/>
              <a:gd name="connsiteY61" fmla="*/ 1126776 h 1297858"/>
              <a:gd name="connsiteX62" fmla="*/ 4825672 w 5698777"/>
              <a:gd name="connsiteY62" fmla="*/ 1061883 h 1297858"/>
              <a:gd name="connsiteX63" fmla="*/ 4943659 w 5698777"/>
              <a:gd name="connsiteY63" fmla="*/ 879003 h 1297858"/>
              <a:gd name="connsiteX64" fmla="*/ 5061646 w 5698777"/>
              <a:gd name="connsiteY64" fmla="*/ 637130 h 1297858"/>
              <a:gd name="connsiteX65" fmla="*/ 5108841 w 5698777"/>
              <a:gd name="connsiteY65" fmla="*/ 519143 h 1297858"/>
              <a:gd name="connsiteX66" fmla="*/ 5167835 w 5698777"/>
              <a:gd name="connsiteY66" fmla="*/ 412954 h 1297858"/>
              <a:gd name="connsiteX67" fmla="*/ 5226828 w 5698777"/>
              <a:gd name="connsiteY67" fmla="*/ 312665 h 1297858"/>
              <a:gd name="connsiteX68" fmla="*/ 5392010 w 5698777"/>
              <a:gd name="connsiteY68" fmla="*/ 117987 h 1297858"/>
              <a:gd name="connsiteX69" fmla="*/ 5445104 w 5698777"/>
              <a:gd name="connsiteY69" fmla="*/ 82590 h 1297858"/>
              <a:gd name="connsiteX70" fmla="*/ 5498199 w 5698777"/>
              <a:gd name="connsiteY70" fmla="*/ 64892 h 1297858"/>
              <a:gd name="connsiteX71" fmla="*/ 5580790 w 5698777"/>
              <a:gd name="connsiteY71" fmla="*/ 41295 h 1297858"/>
              <a:gd name="connsiteX72" fmla="*/ 5604387 w 5698777"/>
              <a:gd name="connsiteY72" fmla="*/ 35396 h 1297858"/>
              <a:gd name="connsiteX73" fmla="*/ 5663381 w 5698777"/>
              <a:gd name="connsiteY73" fmla="*/ 23597 h 1297858"/>
              <a:gd name="connsiteX74" fmla="*/ 5698777 w 5698777"/>
              <a:gd name="connsiteY74" fmla="*/ 0 h 129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698777" h="1297858">
                <a:moveTo>
                  <a:pt x="0" y="1268361"/>
                </a:moveTo>
                <a:cubicBezTo>
                  <a:pt x="19665" y="1229032"/>
                  <a:pt x="40799" y="1190404"/>
                  <a:pt x="58994" y="1150374"/>
                </a:cubicBezTo>
                <a:cubicBezTo>
                  <a:pt x="105935" y="1047103"/>
                  <a:pt x="73566" y="1094785"/>
                  <a:pt x="117987" y="979292"/>
                </a:cubicBezTo>
                <a:cubicBezTo>
                  <a:pt x="127819" y="953728"/>
                  <a:pt x="139206" y="928709"/>
                  <a:pt x="147484" y="902601"/>
                </a:cubicBezTo>
                <a:cubicBezTo>
                  <a:pt x="164792" y="848015"/>
                  <a:pt x="175419" y="791347"/>
                  <a:pt x="194679" y="737419"/>
                </a:cubicBezTo>
                <a:cubicBezTo>
                  <a:pt x="204511" y="709889"/>
                  <a:pt x="215229" y="682659"/>
                  <a:pt x="224175" y="654828"/>
                </a:cubicBezTo>
                <a:cubicBezTo>
                  <a:pt x="232937" y="627569"/>
                  <a:pt x="240239" y="599860"/>
                  <a:pt x="247773" y="572237"/>
                </a:cubicBezTo>
                <a:cubicBezTo>
                  <a:pt x="252040" y="556593"/>
                  <a:pt x="254766" y="540529"/>
                  <a:pt x="259572" y="525042"/>
                </a:cubicBezTo>
                <a:cubicBezTo>
                  <a:pt x="272474" y="483469"/>
                  <a:pt x="285241" y="441784"/>
                  <a:pt x="300867" y="401156"/>
                </a:cubicBezTo>
                <a:cubicBezTo>
                  <a:pt x="314772" y="365003"/>
                  <a:pt x="331222" y="329850"/>
                  <a:pt x="348062" y="294967"/>
                </a:cubicBezTo>
                <a:cubicBezTo>
                  <a:pt x="375838" y="237431"/>
                  <a:pt x="395520" y="206214"/>
                  <a:pt x="442452" y="159282"/>
                </a:cubicBezTo>
                <a:cubicBezTo>
                  <a:pt x="460259" y="141475"/>
                  <a:pt x="479851" y="125043"/>
                  <a:pt x="501445" y="112087"/>
                </a:cubicBezTo>
                <a:cubicBezTo>
                  <a:pt x="541889" y="87821"/>
                  <a:pt x="560127" y="88535"/>
                  <a:pt x="601734" y="82590"/>
                </a:cubicBezTo>
                <a:cubicBezTo>
                  <a:pt x="607633" y="84557"/>
                  <a:pt x="613476" y="86703"/>
                  <a:pt x="619432" y="88490"/>
                </a:cubicBezTo>
                <a:cubicBezTo>
                  <a:pt x="633144" y="92604"/>
                  <a:pt x="647274" y="95397"/>
                  <a:pt x="660728" y="100289"/>
                </a:cubicBezTo>
                <a:cubicBezTo>
                  <a:pt x="668993" y="103294"/>
                  <a:pt x="676459" y="108154"/>
                  <a:pt x="684325" y="112087"/>
                </a:cubicBezTo>
                <a:cubicBezTo>
                  <a:pt x="702023" y="129785"/>
                  <a:pt x="724302" y="143865"/>
                  <a:pt x="737419" y="165181"/>
                </a:cubicBezTo>
                <a:cubicBezTo>
                  <a:pt x="753151" y="190745"/>
                  <a:pt x="771709" y="214772"/>
                  <a:pt x="784614" y="241873"/>
                </a:cubicBezTo>
                <a:cubicBezTo>
                  <a:pt x="833167" y="343834"/>
                  <a:pt x="865822" y="435847"/>
                  <a:pt x="896702" y="542740"/>
                </a:cubicBezTo>
                <a:cubicBezTo>
                  <a:pt x="930675" y="660339"/>
                  <a:pt x="969964" y="852732"/>
                  <a:pt x="1008790" y="949796"/>
                </a:cubicBezTo>
                <a:cubicBezTo>
                  <a:pt x="1052477" y="1059015"/>
                  <a:pt x="1078977" y="1170989"/>
                  <a:pt x="1173972" y="1250663"/>
                </a:cubicBezTo>
                <a:cubicBezTo>
                  <a:pt x="1197795" y="1270643"/>
                  <a:pt x="1232965" y="1270328"/>
                  <a:pt x="1262462" y="1280160"/>
                </a:cubicBezTo>
                <a:cubicBezTo>
                  <a:pt x="1278194" y="1272294"/>
                  <a:pt x="1295022" y="1266318"/>
                  <a:pt x="1309657" y="1256562"/>
                </a:cubicBezTo>
                <a:cubicBezTo>
                  <a:pt x="1338711" y="1237192"/>
                  <a:pt x="1350761" y="1223508"/>
                  <a:pt x="1368650" y="1197569"/>
                </a:cubicBezTo>
                <a:cubicBezTo>
                  <a:pt x="1402402" y="1148628"/>
                  <a:pt x="1440337" y="1102203"/>
                  <a:pt x="1468939" y="1050085"/>
                </a:cubicBezTo>
                <a:cubicBezTo>
                  <a:pt x="1529019" y="940605"/>
                  <a:pt x="1579945" y="826339"/>
                  <a:pt x="1634121" y="713821"/>
                </a:cubicBezTo>
                <a:cubicBezTo>
                  <a:pt x="1657396" y="665480"/>
                  <a:pt x="1733750" y="494605"/>
                  <a:pt x="1758008" y="442451"/>
                </a:cubicBezTo>
                <a:cubicBezTo>
                  <a:pt x="1800231" y="351672"/>
                  <a:pt x="1821656" y="296848"/>
                  <a:pt x="1881894" y="218276"/>
                </a:cubicBezTo>
                <a:cubicBezTo>
                  <a:pt x="1903061" y="190666"/>
                  <a:pt x="1927545" y="165632"/>
                  <a:pt x="1952686" y="141584"/>
                </a:cubicBezTo>
                <a:cubicBezTo>
                  <a:pt x="1972883" y="122265"/>
                  <a:pt x="1993517" y="102708"/>
                  <a:pt x="2017579" y="88490"/>
                </a:cubicBezTo>
                <a:cubicBezTo>
                  <a:pt x="2037395" y="76781"/>
                  <a:pt x="2060841" y="72758"/>
                  <a:pt x="2082472" y="64892"/>
                </a:cubicBezTo>
                <a:cubicBezTo>
                  <a:pt x="2104103" y="66859"/>
                  <a:pt x="2126667" y="64206"/>
                  <a:pt x="2147365" y="70792"/>
                </a:cubicBezTo>
                <a:cubicBezTo>
                  <a:pt x="2201515" y="88022"/>
                  <a:pt x="2238879" y="126118"/>
                  <a:pt x="2271252" y="171081"/>
                </a:cubicBezTo>
                <a:cubicBezTo>
                  <a:pt x="2313398" y="229618"/>
                  <a:pt x="2335568" y="292427"/>
                  <a:pt x="2359742" y="359860"/>
                </a:cubicBezTo>
                <a:cubicBezTo>
                  <a:pt x="2384295" y="428351"/>
                  <a:pt x="2408297" y="497061"/>
                  <a:pt x="2430534" y="566338"/>
                </a:cubicBezTo>
                <a:cubicBezTo>
                  <a:pt x="2464644" y="672605"/>
                  <a:pt x="2489409" y="781369"/>
                  <a:pt x="2530823" y="884903"/>
                </a:cubicBezTo>
                <a:cubicBezTo>
                  <a:pt x="2536385" y="898808"/>
                  <a:pt x="2543045" y="912259"/>
                  <a:pt x="2548521" y="926198"/>
                </a:cubicBezTo>
                <a:cubicBezTo>
                  <a:pt x="2564679" y="967329"/>
                  <a:pt x="2576362" y="1010358"/>
                  <a:pt x="2595716" y="1050085"/>
                </a:cubicBezTo>
                <a:cubicBezTo>
                  <a:pt x="2613884" y="1087377"/>
                  <a:pt x="2637108" y="1122090"/>
                  <a:pt x="2660609" y="1156273"/>
                </a:cubicBezTo>
                <a:cubicBezTo>
                  <a:pt x="2680444" y="1185124"/>
                  <a:pt x="2700245" y="1214617"/>
                  <a:pt x="2725502" y="1238864"/>
                </a:cubicBezTo>
                <a:cubicBezTo>
                  <a:pt x="2749908" y="1262294"/>
                  <a:pt x="2808093" y="1297858"/>
                  <a:pt x="2808093" y="1297858"/>
                </a:cubicBezTo>
                <a:cubicBezTo>
                  <a:pt x="2859221" y="1280160"/>
                  <a:pt x="2919144" y="1278456"/>
                  <a:pt x="2961476" y="1244763"/>
                </a:cubicBezTo>
                <a:cubicBezTo>
                  <a:pt x="3019638" y="1198471"/>
                  <a:pt x="3056376" y="1129931"/>
                  <a:pt x="3097161" y="1067783"/>
                </a:cubicBezTo>
                <a:cubicBezTo>
                  <a:pt x="3189728" y="926729"/>
                  <a:pt x="3334450" y="611995"/>
                  <a:pt x="3380330" y="489646"/>
                </a:cubicBezTo>
                <a:cubicBezTo>
                  <a:pt x="3386229" y="473914"/>
                  <a:pt x="3390514" y="457479"/>
                  <a:pt x="3398028" y="442451"/>
                </a:cubicBezTo>
                <a:cubicBezTo>
                  <a:pt x="3425963" y="386582"/>
                  <a:pt x="3453947" y="330568"/>
                  <a:pt x="3486519" y="277269"/>
                </a:cubicBezTo>
                <a:cubicBezTo>
                  <a:pt x="3508150" y="241873"/>
                  <a:pt x="3527201" y="204765"/>
                  <a:pt x="3551412" y="171081"/>
                </a:cubicBezTo>
                <a:cubicBezTo>
                  <a:pt x="3595384" y="109903"/>
                  <a:pt x="3652900" y="50175"/>
                  <a:pt x="3722493" y="17698"/>
                </a:cubicBezTo>
                <a:cubicBezTo>
                  <a:pt x="3745931" y="6760"/>
                  <a:pt x="3773620" y="9832"/>
                  <a:pt x="3799184" y="5899"/>
                </a:cubicBezTo>
                <a:cubicBezTo>
                  <a:pt x="3830647" y="11798"/>
                  <a:pt x="3863555" y="12479"/>
                  <a:pt x="3893574" y="23597"/>
                </a:cubicBezTo>
                <a:cubicBezTo>
                  <a:pt x="3941279" y="41265"/>
                  <a:pt x="3988938" y="90754"/>
                  <a:pt x="4017461" y="129785"/>
                </a:cubicBezTo>
                <a:cubicBezTo>
                  <a:pt x="4027460" y="143468"/>
                  <a:pt x="4074300" y="220533"/>
                  <a:pt x="4088253" y="253672"/>
                </a:cubicBezTo>
                <a:cubicBezTo>
                  <a:pt x="4098882" y="278915"/>
                  <a:pt x="4107416" y="304998"/>
                  <a:pt x="4117750" y="330363"/>
                </a:cubicBezTo>
                <a:cubicBezTo>
                  <a:pt x="4129051" y="358101"/>
                  <a:pt x="4142681" y="384889"/>
                  <a:pt x="4153146" y="412954"/>
                </a:cubicBezTo>
                <a:cubicBezTo>
                  <a:pt x="4223016" y="600333"/>
                  <a:pt x="4232604" y="646996"/>
                  <a:pt x="4294730" y="802312"/>
                </a:cubicBezTo>
                <a:cubicBezTo>
                  <a:pt x="4309786" y="839952"/>
                  <a:pt x="4324663" y="877719"/>
                  <a:pt x="4341925" y="914400"/>
                </a:cubicBezTo>
                <a:cubicBezTo>
                  <a:pt x="4357657" y="947830"/>
                  <a:pt x="4370111" y="983008"/>
                  <a:pt x="4389120" y="1014689"/>
                </a:cubicBezTo>
                <a:cubicBezTo>
                  <a:pt x="4420472" y="1066942"/>
                  <a:pt x="4465460" y="1112838"/>
                  <a:pt x="4513006" y="1150374"/>
                </a:cubicBezTo>
                <a:cubicBezTo>
                  <a:pt x="4527567" y="1161869"/>
                  <a:pt x="4542793" y="1173457"/>
                  <a:pt x="4560201" y="1179870"/>
                </a:cubicBezTo>
                <a:cubicBezTo>
                  <a:pt x="4580831" y="1187470"/>
                  <a:pt x="4603463" y="1187736"/>
                  <a:pt x="4625094" y="1191669"/>
                </a:cubicBezTo>
                <a:cubicBezTo>
                  <a:pt x="4656557" y="1181837"/>
                  <a:pt x="4689746" y="1176394"/>
                  <a:pt x="4719484" y="1162172"/>
                </a:cubicBezTo>
                <a:cubicBezTo>
                  <a:pt x="4735839" y="1154350"/>
                  <a:pt x="4747599" y="1139224"/>
                  <a:pt x="4760779" y="1126776"/>
                </a:cubicBezTo>
                <a:cubicBezTo>
                  <a:pt x="4783019" y="1105772"/>
                  <a:pt x="4805996" y="1085307"/>
                  <a:pt x="4825672" y="1061883"/>
                </a:cubicBezTo>
                <a:cubicBezTo>
                  <a:pt x="4863350" y="1017029"/>
                  <a:pt x="4917792" y="929013"/>
                  <a:pt x="4943659" y="879003"/>
                </a:cubicBezTo>
                <a:cubicBezTo>
                  <a:pt x="4984872" y="799325"/>
                  <a:pt x="5028330" y="720419"/>
                  <a:pt x="5061646" y="637130"/>
                </a:cubicBezTo>
                <a:cubicBezTo>
                  <a:pt x="5077378" y="597801"/>
                  <a:pt x="5090708" y="557424"/>
                  <a:pt x="5108841" y="519143"/>
                </a:cubicBezTo>
                <a:cubicBezTo>
                  <a:pt x="5126175" y="482549"/>
                  <a:pt x="5148549" y="448558"/>
                  <a:pt x="5167835" y="412954"/>
                </a:cubicBezTo>
                <a:cubicBezTo>
                  <a:pt x="5202262" y="349396"/>
                  <a:pt x="5168222" y="398851"/>
                  <a:pt x="5226828" y="312665"/>
                </a:cubicBezTo>
                <a:cubicBezTo>
                  <a:pt x="5266764" y="253936"/>
                  <a:pt x="5337053" y="154626"/>
                  <a:pt x="5392010" y="117987"/>
                </a:cubicBezTo>
                <a:cubicBezTo>
                  <a:pt x="5409708" y="106188"/>
                  <a:pt x="5426079" y="92103"/>
                  <a:pt x="5445104" y="82590"/>
                </a:cubicBezTo>
                <a:cubicBezTo>
                  <a:pt x="5461790" y="74247"/>
                  <a:pt x="5480630" y="71166"/>
                  <a:pt x="5498199" y="64892"/>
                </a:cubicBezTo>
                <a:cubicBezTo>
                  <a:pt x="5562744" y="41841"/>
                  <a:pt x="5486170" y="63130"/>
                  <a:pt x="5580790" y="41295"/>
                </a:cubicBezTo>
                <a:cubicBezTo>
                  <a:pt x="5588690" y="39472"/>
                  <a:pt x="5596459" y="37095"/>
                  <a:pt x="5604387" y="35396"/>
                </a:cubicBezTo>
                <a:cubicBezTo>
                  <a:pt x="5623996" y="31194"/>
                  <a:pt x="5663381" y="23597"/>
                  <a:pt x="5663381" y="23597"/>
                </a:cubicBezTo>
                <a:cubicBezTo>
                  <a:pt x="5691953" y="9311"/>
                  <a:pt x="5680759" y="18016"/>
                  <a:pt x="5698777"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5CA586D8-6403-4287-832E-FE4F1E7820E4}"/>
              </a:ext>
            </a:extLst>
          </p:cNvPr>
          <p:cNvSpPr/>
          <p:nvPr/>
        </p:nvSpPr>
        <p:spPr>
          <a:xfrm>
            <a:off x="2447165" y="3688564"/>
            <a:ext cx="5905255" cy="446442"/>
          </a:xfrm>
          <a:custGeom>
            <a:avLst/>
            <a:gdLst>
              <a:gd name="connsiteX0" fmla="*/ 0 w 5905255"/>
              <a:gd name="connsiteY0" fmla="*/ 416936 h 446442"/>
              <a:gd name="connsiteX1" fmla="*/ 1474839 w 5905255"/>
              <a:gd name="connsiteY1" fmla="*/ 45277 h 446442"/>
              <a:gd name="connsiteX2" fmla="*/ 4017461 w 5905255"/>
              <a:gd name="connsiteY2" fmla="*/ 446433 h 446442"/>
              <a:gd name="connsiteX3" fmla="*/ 5232728 w 5905255"/>
              <a:gd name="connsiteY3" fmla="*/ 57076 h 446442"/>
              <a:gd name="connsiteX4" fmla="*/ 5905255 w 5905255"/>
              <a:gd name="connsiteY4" fmla="*/ 9881 h 44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255" h="446442">
                <a:moveTo>
                  <a:pt x="0" y="416936"/>
                </a:moveTo>
                <a:cubicBezTo>
                  <a:pt x="402631" y="228648"/>
                  <a:pt x="805262" y="40361"/>
                  <a:pt x="1474839" y="45277"/>
                </a:cubicBezTo>
                <a:cubicBezTo>
                  <a:pt x="2144416" y="50193"/>
                  <a:pt x="3391146" y="444467"/>
                  <a:pt x="4017461" y="446433"/>
                </a:cubicBezTo>
                <a:cubicBezTo>
                  <a:pt x="4643776" y="448399"/>
                  <a:pt x="4918096" y="129835"/>
                  <a:pt x="5232728" y="57076"/>
                </a:cubicBezTo>
                <a:cubicBezTo>
                  <a:pt x="5547360" y="-15683"/>
                  <a:pt x="5726307" y="-2901"/>
                  <a:pt x="5905255" y="988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4A5F1439-E80E-43A6-9C0A-0D44A4DFBD6F}"/>
              </a:ext>
            </a:extLst>
          </p:cNvPr>
          <p:cNvSpPr/>
          <p:nvPr/>
        </p:nvSpPr>
        <p:spPr>
          <a:xfrm>
            <a:off x="691616" y="3786095"/>
            <a:ext cx="1500732" cy="369332"/>
          </a:xfrm>
          <a:prstGeom prst="rect">
            <a:avLst/>
          </a:prstGeom>
        </p:spPr>
        <p:txBody>
          <a:bodyPr wrap="none">
            <a:spAutoFit/>
          </a:bodyPr>
          <a:lstStyle/>
          <a:p>
            <a:pPr>
              <a:spcBef>
                <a:spcPct val="0"/>
              </a:spcBef>
            </a:pPr>
            <a:r>
              <a:rPr lang="en-US" altLang="en-US" dirty="0"/>
              <a:t>a curved line</a:t>
            </a:r>
          </a:p>
        </p:txBody>
      </p:sp>
      <p:sp>
        <p:nvSpPr>
          <p:cNvPr id="36" name="Rectangle 35">
            <a:extLst>
              <a:ext uri="{FF2B5EF4-FFF2-40B4-BE49-F238E27FC236}">
                <a16:creationId xmlns:a16="http://schemas.microsoft.com/office/drawing/2014/main" id="{FB4CD7C2-94F7-404F-BC70-A11124C7291E}"/>
              </a:ext>
            </a:extLst>
          </p:cNvPr>
          <p:cNvSpPr/>
          <p:nvPr/>
        </p:nvSpPr>
        <p:spPr>
          <a:xfrm>
            <a:off x="2019135" y="4801500"/>
            <a:ext cx="1492716" cy="369332"/>
          </a:xfrm>
          <a:prstGeom prst="rect">
            <a:avLst/>
          </a:prstGeom>
        </p:spPr>
        <p:txBody>
          <a:bodyPr wrap="none">
            <a:spAutoFit/>
          </a:bodyPr>
          <a:lstStyle/>
          <a:p>
            <a:pPr>
              <a:spcBef>
                <a:spcPct val="0"/>
              </a:spcBef>
            </a:pPr>
            <a:r>
              <a:rPr lang="en-US" altLang="en-US" dirty="0"/>
              <a:t>a jagged line</a:t>
            </a:r>
          </a:p>
        </p:txBody>
      </p:sp>
      <p:cxnSp>
        <p:nvCxnSpPr>
          <p:cNvPr id="39" name="Straight Connector 38">
            <a:extLst>
              <a:ext uri="{FF2B5EF4-FFF2-40B4-BE49-F238E27FC236}">
                <a16:creationId xmlns:a16="http://schemas.microsoft.com/office/drawing/2014/main" id="{AEBA2757-D4DB-492B-9313-7F253B578174}"/>
              </a:ext>
            </a:extLst>
          </p:cNvPr>
          <p:cNvCxnSpPr>
            <a:cxnSpLocks/>
          </p:cNvCxnSpPr>
          <p:nvPr/>
        </p:nvCxnSpPr>
        <p:spPr>
          <a:xfrm>
            <a:off x="2495429" y="4560696"/>
            <a:ext cx="5892921" cy="0"/>
          </a:xfrm>
          <a:prstGeom prst="line">
            <a:avLst/>
          </a:prstGeom>
          <a:ln w="19050">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E1FE4C37-92AB-4669-909B-1597A59E9C70}"/>
              </a:ext>
            </a:extLst>
          </p:cNvPr>
          <p:cNvSpPr/>
          <p:nvPr/>
        </p:nvSpPr>
        <p:spPr>
          <a:xfrm>
            <a:off x="1281805" y="5282573"/>
            <a:ext cx="2967376" cy="778715"/>
          </a:xfrm>
          <a:custGeom>
            <a:avLst/>
            <a:gdLst>
              <a:gd name="connsiteX0" fmla="*/ 0 w 3522111"/>
              <a:gd name="connsiteY0" fmla="*/ 778715 h 778715"/>
              <a:gd name="connsiteX1" fmla="*/ 47195 w 3522111"/>
              <a:gd name="connsiteY1" fmla="*/ 654828 h 778715"/>
              <a:gd name="connsiteX2" fmla="*/ 141585 w 3522111"/>
              <a:gd name="connsiteY2" fmla="*/ 430653 h 778715"/>
              <a:gd name="connsiteX3" fmla="*/ 159283 w 3522111"/>
              <a:gd name="connsiteY3" fmla="*/ 383458 h 778715"/>
              <a:gd name="connsiteX4" fmla="*/ 171081 w 3522111"/>
              <a:gd name="connsiteY4" fmla="*/ 365760 h 778715"/>
              <a:gd name="connsiteX5" fmla="*/ 194679 w 3522111"/>
              <a:gd name="connsiteY5" fmla="*/ 324465 h 778715"/>
              <a:gd name="connsiteX6" fmla="*/ 212377 w 3522111"/>
              <a:gd name="connsiteY6" fmla="*/ 283169 h 778715"/>
              <a:gd name="connsiteX7" fmla="*/ 224176 w 3522111"/>
              <a:gd name="connsiteY7" fmla="*/ 247773 h 778715"/>
              <a:gd name="connsiteX8" fmla="*/ 230075 w 3522111"/>
              <a:gd name="connsiteY8" fmla="*/ 230075 h 778715"/>
              <a:gd name="connsiteX9" fmla="*/ 241874 w 3522111"/>
              <a:gd name="connsiteY9" fmla="*/ 212377 h 778715"/>
              <a:gd name="connsiteX10" fmla="*/ 259572 w 3522111"/>
              <a:gd name="connsiteY10" fmla="*/ 176981 h 778715"/>
              <a:gd name="connsiteX11" fmla="*/ 277270 w 3522111"/>
              <a:gd name="connsiteY11" fmla="*/ 141585 h 778715"/>
              <a:gd name="connsiteX12" fmla="*/ 294968 w 3522111"/>
              <a:gd name="connsiteY12" fmla="*/ 106188 h 778715"/>
              <a:gd name="connsiteX13" fmla="*/ 306767 w 3522111"/>
              <a:gd name="connsiteY13" fmla="*/ 70792 h 778715"/>
              <a:gd name="connsiteX14" fmla="*/ 318565 w 3522111"/>
              <a:gd name="connsiteY14" fmla="*/ 53094 h 778715"/>
              <a:gd name="connsiteX15" fmla="*/ 330364 w 3522111"/>
              <a:gd name="connsiteY15" fmla="*/ 17698 h 778715"/>
              <a:gd name="connsiteX16" fmla="*/ 371659 w 3522111"/>
              <a:gd name="connsiteY16" fmla="*/ 70792 h 778715"/>
              <a:gd name="connsiteX17" fmla="*/ 383458 w 3522111"/>
              <a:gd name="connsiteY17" fmla="*/ 88490 h 778715"/>
              <a:gd name="connsiteX18" fmla="*/ 401156 w 3522111"/>
              <a:gd name="connsiteY18" fmla="*/ 106188 h 778715"/>
              <a:gd name="connsiteX19" fmla="*/ 418854 w 3522111"/>
              <a:gd name="connsiteY19" fmla="*/ 129786 h 778715"/>
              <a:gd name="connsiteX20" fmla="*/ 436552 w 3522111"/>
              <a:gd name="connsiteY20" fmla="*/ 147484 h 778715"/>
              <a:gd name="connsiteX21" fmla="*/ 448351 w 3522111"/>
              <a:gd name="connsiteY21" fmla="*/ 165182 h 778715"/>
              <a:gd name="connsiteX22" fmla="*/ 471948 w 3522111"/>
              <a:gd name="connsiteY22" fmla="*/ 188779 h 778715"/>
              <a:gd name="connsiteX23" fmla="*/ 489647 w 3522111"/>
              <a:gd name="connsiteY23" fmla="*/ 212377 h 778715"/>
              <a:gd name="connsiteX24" fmla="*/ 501445 w 3522111"/>
              <a:gd name="connsiteY24" fmla="*/ 230075 h 778715"/>
              <a:gd name="connsiteX25" fmla="*/ 536841 w 3522111"/>
              <a:gd name="connsiteY25" fmla="*/ 265471 h 778715"/>
              <a:gd name="connsiteX26" fmla="*/ 566338 w 3522111"/>
              <a:gd name="connsiteY26" fmla="*/ 306767 h 778715"/>
              <a:gd name="connsiteX27" fmla="*/ 578137 w 3522111"/>
              <a:gd name="connsiteY27" fmla="*/ 324465 h 778715"/>
              <a:gd name="connsiteX28" fmla="*/ 595835 w 3522111"/>
              <a:gd name="connsiteY28" fmla="*/ 342163 h 778715"/>
              <a:gd name="connsiteX29" fmla="*/ 607634 w 3522111"/>
              <a:gd name="connsiteY29" fmla="*/ 359861 h 778715"/>
              <a:gd name="connsiteX30" fmla="*/ 643030 w 3522111"/>
              <a:gd name="connsiteY30" fmla="*/ 395257 h 778715"/>
              <a:gd name="connsiteX31" fmla="*/ 672527 w 3522111"/>
              <a:gd name="connsiteY31" fmla="*/ 430653 h 778715"/>
              <a:gd name="connsiteX32" fmla="*/ 684325 w 3522111"/>
              <a:gd name="connsiteY32" fmla="*/ 448351 h 778715"/>
              <a:gd name="connsiteX33" fmla="*/ 702023 w 3522111"/>
              <a:gd name="connsiteY33" fmla="*/ 466049 h 778715"/>
              <a:gd name="connsiteX34" fmla="*/ 713822 w 3522111"/>
              <a:gd name="connsiteY34" fmla="*/ 483747 h 778715"/>
              <a:gd name="connsiteX35" fmla="*/ 731520 w 3522111"/>
              <a:gd name="connsiteY35" fmla="*/ 501445 h 778715"/>
              <a:gd name="connsiteX36" fmla="*/ 749218 w 3522111"/>
              <a:gd name="connsiteY36" fmla="*/ 525043 h 778715"/>
              <a:gd name="connsiteX37" fmla="*/ 772816 w 3522111"/>
              <a:gd name="connsiteY37" fmla="*/ 542741 h 778715"/>
              <a:gd name="connsiteX38" fmla="*/ 796413 w 3522111"/>
              <a:gd name="connsiteY38" fmla="*/ 572237 h 778715"/>
              <a:gd name="connsiteX39" fmla="*/ 808212 w 3522111"/>
              <a:gd name="connsiteY39" fmla="*/ 595835 h 778715"/>
              <a:gd name="connsiteX40" fmla="*/ 825910 w 3522111"/>
              <a:gd name="connsiteY40" fmla="*/ 613533 h 778715"/>
              <a:gd name="connsiteX41" fmla="*/ 867205 w 3522111"/>
              <a:gd name="connsiteY41" fmla="*/ 666627 h 778715"/>
              <a:gd name="connsiteX42" fmla="*/ 884903 w 3522111"/>
              <a:gd name="connsiteY42" fmla="*/ 702023 h 778715"/>
              <a:gd name="connsiteX43" fmla="*/ 890803 w 3522111"/>
              <a:gd name="connsiteY43" fmla="*/ 719721 h 778715"/>
              <a:gd name="connsiteX44" fmla="*/ 914400 w 3522111"/>
              <a:gd name="connsiteY44" fmla="*/ 755117 h 778715"/>
              <a:gd name="connsiteX45" fmla="*/ 926199 w 3522111"/>
              <a:gd name="connsiteY45" fmla="*/ 772816 h 778715"/>
              <a:gd name="connsiteX46" fmla="*/ 943897 w 3522111"/>
              <a:gd name="connsiteY46" fmla="*/ 761017 h 778715"/>
              <a:gd name="connsiteX47" fmla="*/ 955696 w 3522111"/>
              <a:gd name="connsiteY47" fmla="*/ 725621 h 778715"/>
              <a:gd name="connsiteX48" fmla="*/ 967494 w 3522111"/>
              <a:gd name="connsiteY48" fmla="*/ 707923 h 778715"/>
              <a:gd name="connsiteX49" fmla="*/ 973394 w 3522111"/>
              <a:gd name="connsiteY49" fmla="*/ 690225 h 778715"/>
              <a:gd name="connsiteX50" fmla="*/ 991092 w 3522111"/>
              <a:gd name="connsiteY50" fmla="*/ 672527 h 778715"/>
              <a:gd name="connsiteX51" fmla="*/ 1014689 w 3522111"/>
              <a:gd name="connsiteY51" fmla="*/ 637130 h 778715"/>
              <a:gd name="connsiteX52" fmla="*/ 1032387 w 3522111"/>
              <a:gd name="connsiteY52" fmla="*/ 613533 h 778715"/>
              <a:gd name="connsiteX53" fmla="*/ 1050085 w 3522111"/>
              <a:gd name="connsiteY53" fmla="*/ 595835 h 778715"/>
              <a:gd name="connsiteX54" fmla="*/ 1073683 w 3522111"/>
              <a:gd name="connsiteY54" fmla="*/ 560439 h 778715"/>
              <a:gd name="connsiteX55" fmla="*/ 1103179 w 3522111"/>
              <a:gd name="connsiteY55" fmla="*/ 507345 h 778715"/>
              <a:gd name="connsiteX56" fmla="*/ 1114978 w 3522111"/>
              <a:gd name="connsiteY56" fmla="*/ 489647 h 778715"/>
              <a:gd name="connsiteX57" fmla="*/ 1126777 w 3522111"/>
              <a:gd name="connsiteY57" fmla="*/ 471948 h 778715"/>
              <a:gd name="connsiteX58" fmla="*/ 1156274 w 3522111"/>
              <a:gd name="connsiteY58" fmla="*/ 418854 h 778715"/>
              <a:gd name="connsiteX59" fmla="*/ 1168072 w 3522111"/>
              <a:gd name="connsiteY59" fmla="*/ 401156 h 778715"/>
              <a:gd name="connsiteX60" fmla="*/ 1179871 w 3522111"/>
              <a:gd name="connsiteY60" fmla="*/ 383458 h 778715"/>
              <a:gd name="connsiteX61" fmla="*/ 1185770 w 3522111"/>
              <a:gd name="connsiteY61" fmla="*/ 365760 h 778715"/>
              <a:gd name="connsiteX62" fmla="*/ 1209368 w 3522111"/>
              <a:gd name="connsiteY62" fmla="*/ 330364 h 778715"/>
              <a:gd name="connsiteX63" fmla="*/ 1227066 w 3522111"/>
              <a:gd name="connsiteY63" fmla="*/ 294968 h 778715"/>
              <a:gd name="connsiteX64" fmla="*/ 1232965 w 3522111"/>
              <a:gd name="connsiteY64" fmla="*/ 277270 h 778715"/>
              <a:gd name="connsiteX65" fmla="*/ 1244764 w 3522111"/>
              <a:gd name="connsiteY65" fmla="*/ 259572 h 778715"/>
              <a:gd name="connsiteX66" fmla="*/ 1280160 w 3522111"/>
              <a:gd name="connsiteY66" fmla="*/ 194679 h 778715"/>
              <a:gd name="connsiteX67" fmla="*/ 1286059 w 3522111"/>
              <a:gd name="connsiteY67" fmla="*/ 176981 h 778715"/>
              <a:gd name="connsiteX68" fmla="*/ 1321456 w 3522111"/>
              <a:gd name="connsiteY68" fmla="*/ 123887 h 778715"/>
              <a:gd name="connsiteX69" fmla="*/ 1333254 w 3522111"/>
              <a:gd name="connsiteY69" fmla="*/ 106188 h 778715"/>
              <a:gd name="connsiteX70" fmla="*/ 1339154 w 3522111"/>
              <a:gd name="connsiteY70" fmla="*/ 88490 h 778715"/>
              <a:gd name="connsiteX71" fmla="*/ 1374550 w 3522111"/>
              <a:gd name="connsiteY71" fmla="*/ 35396 h 778715"/>
              <a:gd name="connsiteX72" fmla="*/ 1386348 w 3522111"/>
              <a:gd name="connsiteY72" fmla="*/ 17698 h 778715"/>
              <a:gd name="connsiteX73" fmla="*/ 1398147 w 3522111"/>
              <a:gd name="connsiteY73" fmla="*/ 53094 h 778715"/>
              <a:gd name="connsiteX74" fmla="*/ 1404047 w 3522111"/>
              <a:gd name="connsiteY74" fmla="*/ 70792 h 778715"/>
              <a:gd name="connsiteX75" fmla="*/ 1415845 w 3522111"/>
              <a:gd name="connsiteY75" fmla="*/ 88490 h 778715"/>
              <a:gd name="connsiteX76" fmla="*/ 1421745 w 3522111"/>
              <a:gd name="connsiteY76" fmla="*/ 106188 h 778715"/>
              <a:gd name="connsiteX77" fmla="*/ 1445342 w 3522111"/>
              <a:gd name="connsiteY77" fmla="*/ 141585 h 778715"/>
              <a:gd name="connsiteX78" fmla="*/ 1457141 w 3522111"/>
              <a:gd name="connsiteY78" fmla="*/ 159283 h 778715"/>
              <a:gd name="connsiteX79" fmla="*/ 1468939 w 3522111"/>
              <a:gd name="connsiteY79" fmla="*/ 182880 h 778715"/>
              <a:gd name="connsiteX80" fmla="*/ 1492537 w 3522111"/>
              <a:gd name="connsiteY80" fmla="*/ 218276 h 778715"/>
              <a:gd name="connsiteX81" fmla="*/ 1516134 w 3522111"/>
              <a:gd name="connsiteY81" fmla="*/ 253672 h 778715"/>
              <a:gd name="connsiteX82" fmla="*/ 1563329 w 3522111"/>
              <a:gd name="connsiteY82" fmla="*/ 324465 h 778715"/>
              <a:gd name="connsiteX83" fmla="*/ 1575128 w 3522111"/>
              <a:gd name="connsiteY83" fmla="*/ 342163 h 778715"/>
              <a:gd name="connsiteX84" fmla="*/ 1586927 w 3522111"/>
              <a:gd name="connsiteY84" fmla="*/ 359861 h 778715"/>
              <a:gd name="connsiteX85" fmla="*/ 1610524 w 3522111"/>
              <a:gd name="connsiteY85" fmla="*/ 401156 h 778715"/>
              <a:gd name="connsiteX86" fmla="*/ 1640021 w 3522111"/>
              <a:gd name="connsiteY86" fmla="*/ 442452 h 778715"/>
              <a:gd name="connsiteX87" fmla="*/ 1669518 w 3522111"/>
              <a:gd name="connsiteY87" fmla="*/ 495546 h 778715"/>
              <a:gd name="connsiteX88" fmla="*/ 1704914 w 3522111"/>
              <a:gd name="connsiteY88" fmla="*/ 548640 h 778715"/>
              <a:gd name="connsiteX89" fmla="*/ 1752108 w 3522111"/>
              <a:gd name="connsiteY89" fmla="*/ 619432 h 778715"/>
              <a:gd name="connsiteX90" fmla="*/ 1763907 w 3522111"/>
              <a:gd name="connsiteY90" fmla="*/ 637130 h 778715"/>
              <a:gd name="connsiteX91" fmla="*/ 1775706 w 3522111"/>
              <a:gd name="connsiteY91" fmla="*/ 654828 h 778715"/>
              <a:gd name="connsiteX92" fmla="*/ 1793404 w 3522111"/>
              <a:gd name="connsiteY92" fmla="*/ 672527 h 778715"/>
              <a:gd name="connsiteX93" fmla="*/ 1817001 w 3522111"/>
              <a:gd name="connsiteY93" fmla="*/ 707923 h 778715"/>
              <a:gd name="connsiteX94" fmla="*/ 1828800 w 3522111"/>
              <a:gd name="connsiteY94" fmla="*/ 725621 h 778715"/>
              <a:gd name="connsiteX95" fmla="*/ 1846498 w 3522111"/>
              <a:gd name="connsiteY95" fmla="*/ 743319 h 778715"/>
              <a:gd name="connsiteX96" fmla="*/ 1870096 w 3522111"/>
              <a:gd name="connsiteY96" fmla="*/ 755117 h 778715"/>
              <a:gd name="connsiteX97" fmla="*/ 1875995 w 3522111"/>
              <a:gd name="connsiteY97" fmla="*/ 737419 h 778715"/>
              <a:gd name="connsiteX98" fmla="*/ 1893693 w 3522111"/>
              <a:gd name="connsiteY98" fmla="*/ 678426 h 778715"/>
              <a:gd name="connsiteX99" fmla="*/ 1917290 w 3522111"/>
              <a:gd name="connsiteY99" fmla="*/ 631231 h 778715"/>
              <a:gd name="connsiteX100" fmla="*/ 1952687 w 3522111"/>
              <a:gd name="connsiteY100" fmla="*/ 578137 h 778715"/>
              <a:gd name="connsiteX101" fmla="*/ 1970385 w 3522111"/>
              <a:gd name="connsiteY101" fmla="*/ 542741 h 778715"/>
              <a:gd name="connsiteX102" fmla="*/ 2005781 w 3522111"/>
              <a:gd name="connsiteY102" fmla="*/ 483747 h 778715"/>
              <a:gd name="connsiteX103" fmla="*/ 2023479 w 3522111"/>
              <a:gd name="connsiteY103" fmla="*/ 460150 h 778715"/>
              <a:gd name="connsiteX104" fmla="*/ 2058875 w 3522111"/>
              <a:gd name="connsiteY104" fmla="*/ 401156 h 778715"/>
              <a:gd name="connsiteX105" fmla="*/ 2094271 w 3522111"/>
              <a:gd name="connsiteY105" fmla="*/ 353961 h 778715"/>
              <a:gd name="connsiteX106" fmla="*/ 2111969 w 3522111"/>
              <a:gd name="connsiteY106" fmla="*/ 324465 h 778715"/>
              <a:gd name="connsiteX107" fmla="*/ 2135567 w 3522111"/>
              <a:gd name="connsiteY107" fmla="*/ 277270 h 778715"/>
              <a:gd name="connsiteX108" fmla="*/ 2153265 w 3522111"/>
              <a:gd name="connsiteY108" fmla="*/ 253672 h 778715"/>
              <a:gd name="connsiteX109" fmla="*/ 2165063 w 3522111"/>
              <a:gd name="connsiteY109" fmla="*/ 235974 h 778715"/>
              <a:gd name="connsiteX110" fmla="*/ 2194560 w 3522111"/>
              <a:gd name="connsiteY110" fmla="*/ 194679 h 778715"/>
              <a:gd name="connsiteX111" fmla="*/ 2206359 w 3522111"/>
              <a:gd name="connsiteY111" fmla="*/ 171081 h 778715"/>
              <a:gd name="connsiteX112" fmla="*/ 2229956 w 3522111"/>
              <a:gd name="connsiteY112" fmla="*/ 135685 h 778715"/>
              <a:gd name="connsiteX113" fmla="*/ 2247654 w 3522111"/>
              <a:gd name="connsiteY113" fmla="*/ 106188 h 778715"/>
              <a:gd name="connsiteX114" fmla="*/ 2306648 w 3522111"/>
              <a:gd name="connsiteY114" fmla="*/ 41296 h 778715"/>
              <a:gd name="connsiteX115" fmla="*/ 2324346 w 3522111"/>
              <a:gd name="connsiteY115" fmla="*/ 29497 h 778715"/>
              <a:gd name="connsiteX116" fmla="*/ 2342044 w 3522111"/>
              <a:gd name="connsiteY116" fmla="*/ 82591 h 778715"/>
              <a:gd name="connsiteX117" fmla="*/ 2347943 w 3522111"/>
              <a:gd name="connsiteY117" fmla="*/ 100289 h 778715"/>
              <a:gd name="connsiteX118" fmla="*/ 2383339 w 3522111"/>
              <a:gd name="connsiteY118" fmla="*/ 171081 h 778715"/>
              <a:gd name="connsiteX119" fmla="*/ 2395138 w 3522111"/>
              <a:gd name="connsiteY119" fmla="*/ 194679 h 778715"/>
              <a:gd name="connsiteX120" fmla="*/ 2418736 w 3522111"/>
              <a:gd name="connsiteY120" fmla="*/ 253672 h 778715"/>
              <a:gd name="connsiteX121" fmla="*/ 2430534 w 3522111"/>
              <a:gd name="connsiteY121" fmla="*/ 283169 h 778715"/>
              <a:gd name="connsiteX122" fmla="*/ 2465930 w 3522111"/>
              <a:gd name="connsiteY122" fmla="*/ 353961 h 778715"/>
              <a:gd name="connsiteX123" fmla="*/ 2477729 w 3522111"/>
              <a:gd name="connsiteY123" fmla="*/ 389357 h 778715"/>
              <a:gd name="connsiteX124" fmla="*/ 2495427 w 3522111"/>
              <a:gd name="connsiteY124" fmla="*/ 418854 h 778715"/>
              <a:gd name="connsiteX125" fmla="*/ 2513125 w 3522111"/>
              <a:gd name="connsiteY125" fmla="*/ 454250 h 778715"/>
              <a:gd name="connsiteX126" fmla="*/ 2524924 w 3522111"/>
              <a:gd name="connsiteY126" fmla="*/ 471948 h 778715"/>
              <a:gd name="connsiteX127" fmla="*/ 2560320 w 3522111"/>
              <a:gd name="connsiteY127" fmla="*/ 530942 h 778715"/>
              <a:gd name="connsiteX128" fmla="*/ 2572119 w 3522111"/>
              <a:gd name="connsiteY128" fmla="*/ 554539 h 778715"/>
              <a:gd name="connsiteX129" fmla="*/ 2589817 w 3522111"/>
              <a:gd name="connsiteY129" fmla="*/ 578137 h 778715"/>
              <a:gd name="connsiteX130" fmla="*/ 2601616 w 3522111"/>
              <a:gd name="connsiteY130" fmla="*/ 601734 h 778715"/>
              <a:gd name="connsiteX131" fmla="*/ 2625213 w 3522111"/>
              <a:gd name="connsiteY131" fmla="*/ 637130 h 778715"/>
              <a:gd name="connsiteX132" fmla="*/ 2637012 w 3522111"/>
              <a:gd name="connsiteY132" fmla="*/ 654828 h 778715"/>
              <a:gd name="connsiteX133" fmla="*/ 2654710 w 3522111"/>
              <a:gd name="connsiteY133" fmla="*/ 678426 h 778715"/>
              <a:gd name="connsiteX134" fmla="*/ 2666508 w 3522111"/>
              <a:gd name="connsiteY134" fmla="*/ 702023 h 778715"/>
              <a:gd name="connsiteX135" fmla="*/ 2678307 w 3522111"/>
              <a:gd name="connsiteY135" fmla="*/ 719721 h 778715"/>
              <a:gd name="connsiteX136" fmla="*/ 2696005 w 3522111"/>
              <a:gd name="connsiteY136" fmla="*/ 755117 h 778715"/>
              <a:gd name="connsiteX137" fmla="*/ 2707804 w 3522111"/>
              <a:gd name="connsiteY137" fmla="*/ 737419 h 778715"/>
              <a:gd name="connsiteX138" fmla="*/ 2713703 w 3522111"/>
              <a:gd name="connsiteY138" fmla="*/ 707923 h 778715"/>
              <a:gd name="connsiteX139" fmla="*/ 2725502 w 3522111"/>
              <a:gd name="connsiteY139" fmla="*/ 666627 h 778715"/>
              <a:gd name="connsiteX140" fmla="*/ 2749099 w 3522111"/>
              <a:gd name="connsiteY140" fmla="*/ 619432 h 778715"/>
              <a:gd name="connsiteX141" fmla="*/ 2760898 w 3522111"/>
              <a:gd name="connsiteY141" fmla="*/ 601734 h 778715"/>
              <a:gd name="connsiteX142" fmla="*/ 2784496 w 3522111"/>
              <a:gd name="connsiteY142" fmla="*/ 542741 h 778715"/>
              <a:gd name="connsiteX143" fmla="*/ 2796294 w 3522111"/>
              <a:gd name="connsiteY143" fmla="*/ 519143 h 778715"/>
              <a:gd name="connsiteX144" fmla="*/ 2808093 w 3522111"/>
              <a:gd name="connsiteY144" fmla="*/ 489647 h 778715"/>
              <a:gd name="connsiteX145" fmla="*/ 2819892 w 3522111"/>
              <a:gd name="connsiteY145" fmla="*/ 471948 h 778715"/>
              <a:gd name="connsiteX146" fmla="*/ 2831690 w 3522111"/>
              <a:gd name="connsiteY146" fmla="*/ 442452 h 778715"/>
              <a:gd name="connsiteX147" fmla="*/ 2861187 w 3522111"/>
              <a:gd name="connsiteY147" fmla="*/ 389357 h 778715"/>
              <a:gd name="connsiteX148" fmla="*/ 2884785 w 3522111"/>
              <a:gd name="connsiteY148" fmla="*/ 330364 h 778715"/>
              <a:gd name="connsiteX149" fmla="*/ 2896583 w 3522111"/>
              <a:gd name="connsiteY149" fmla="*/ 306767 h 778715"/>
              <a:gd name="connsiteX150" fmla="*/ 2908382 w 3522111"/>
              <a:gd name="connsiteY150" fmla="*/ 277270 h 778715"/>
              <a:gd name="connsiteX151" fmla="*/ 2931979 w 3522111"/>
              <a:gd name="connsiteY151" fmla="*/ 235974 h 778715"/>
              <a:gd name="connsiteX152" fmla="*/ 2937879 w 3522111"/>
              <a:gd name="connsiteY152" fmla="*/ 212377 h 778715"/>
              <a:gd name="connsiteX153" fmla="*/ 2949678 w 3522111"/>
              <a:gd name="connsiteY153" fmla="*/ 194679 h 778715"/>
              <a:gd name="connsiteX154" fmla="*/ 2967376 w 3522111"/>
              <a:gd name="connsiteY154" fmla="*/ 153383 h 778715"/>
              <a:gd name="connsiteX155" fmla="*/ 2985074 w 3522111"/>
              <a:gd name="connsiteY155" fmla="*/ 123887 h 778715"/>
              <a:gd name="connsiteX156" fmla="*/ 2990973 w 3522111"/>
              <a:gd name="connsiteY156" fmla="*/ 106188 h 778715"/>
              <a:gd name="connsiteX157" fmla="*/ 3014570 w 3522111"/>
              <a:gd name="connsiteY157" fmla="*/ 76692 h 778715"/>
              <a:gd name="connsiteX158" fmla="*/ 3026369 w 3522111"/>
              <a:gd name="connsiteY158" fmla="*/ 47195 h 778715"/>
              <a:gd name="connsiteX159" fmla="*/ 3044067 w 3522111"/>
              <a:gd name="connsiteY159" fmla="*/ 29497 h 778715"/>
              <a:gd name="connsiteX160" fmla="*/ 3073564 w 3522111"/>
              <a:gd name="connsiteY160" fmla="*/ 0 h 778715"/>
              <a:gd name="connsiteX161" fmla="*/ 3085363 w 3522111"/>
              <a:gd name="connsiteY161" fmla="*/ 17698 h 778715"/>
              <a:gd name="connsiteX162" fmla="*/ 3103061 w 3522111"/>
              <a:gd name="connsiteY162" fmla="*/ 64893 h 778715"/>
              <a:gd name="connsiteX163" fmla="*/ 3144356 w 3522111"/>
              <a:gd name="connsiteY163" fmla="*/ 135685 h 778715"/>
              <a:gd name="connsiteX164" fmla="*/ 3167954 w 3522111"/>
              <a:gd name="connsiteY164" fmla="*/ 182880 h 778715"/>
              <a:gd name="connsiteX165" fmla="*/ 3179752 w 3522111"/>
              <a:gd name="connsiteY165" fmla="*/ 212377 h 778715"/>
              <a:gd name="connsiteX166" fmla="*/ 3215148 w 3522111"/>
              <a:gd name="connsiteY166" fmla="*/ 271370 h 778715"/>
              <a:gd name="connsiteX167" fmla="*/ 3238746 w 3522111"/>
              <a:gd name="connsiteY167" fmla="*/ 318565 h 778715"/>
              <a:gd name="connsiteX168" fmla="*/ 3256444 w 3522111"/>
              <a:gd name="connsiteY168" fmla="*/ 342163 h 778715"/>
              <a:gd name="connsiteX169" fmla="*/ 3291840 w 3522111"/>
              <a:gd name="connsiteY169" fmla="*/ 401156 h 778715"/>
              <a:gd name="connsiteX170" fmla="*/ 3315438 w 3522111"/>
              <a:gd name="connsiteY170" fmla="*/ 430653 h 778715"/>
              <a:gd name="connsiteX171" fmla="*/ 3333136 w 3522111"/>
              <a:gd name="connsiteY171" fmla="*/ 466049 h 778715"/>
              <a:gd name="connsiteX172" fmla="*/ 3356733 w 3522111"/>
              <a:gd name="connsiteY172" fmla="*/ 495546 h 778715"/>
              <a:gd name="connsiteX173" fmla="*/ 3374431 w 3522111"/>
              <a:gd name="connsiteY173" fmla="*/ 525043 h 778715"/>
              <a:gd name="connsiteX174" fmla="*/ 3392129 w 3522111"/>
              <a:gd name="connsiteY174" fmla="*/ 548640 h 778715"/>
              <a:gd name="connsiteX175" fmla="*/ 3403928 w 3522111"/>
              <a:gd name="connsiteY175" fmla="*/ 578137 h 778715"/>
              <a:gd name="connsiteX176" fmla="*/ 3421626 w 3522111"/>
              <a:gd name="connsiteY176" fmla="*/ 601734 h 778715"/>
              <a:gd name="connsiteX177" fmla="*/ 3433425 w 3522111"/>
              <a:gd name="connsiteY177" fmla="*/ 619432 h 778715"/>
              <a:gd name="connsiteX178" fmla="*/ 3451123 w 3522111"/>
              <a:gd name="connsiteY178" fmla="*/ 643030 h 778715"/>
              <a:gd name="connsiteX179" fmla="*/ 3468821 w 3522111"/>
              <a:gd name="connsiteY179" fmla="*/ 672527 h 778715"/>
              <a:gd name="connsiteX180" fmla="*/ 3486519 w 3522111"/>
              <a:gd name="connsiteY180" fmla="*/ 713822 h 778715"/>
              <a:gd name="connsiteX181" fmla="*/ 3504217 w 3522111"/>
              <a:gd name="connsiteY181" fmla="*/ 731520 h 778715"/>
              <a:gd name="connsiteX182" fmla="*/ 3516016 w 3522111"/>
              <a:gd name="connsiteY182" fmla="*/ 749218 h 778715"/>
              <a:gd name="connsiteX183" fmla="*/ 3521915 w 3522111"/>
              <a:gd name="connsiteY183" fmla="*/ 749218 h 77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522111" h="778715">
                <a:moveTo>
                  <a:pt x="0" y="778715"/>
                </a:moveTo>
                <a:cubicBezTo>
                  <a:pt x="68042" y="574591"/>
                  <a:pt x="1009" y="761786"/>
                  <a:pt x="47195" y="654828"/>
                </a:cubicBezTo>
                <a:cubicBezTo>
                  <a:pt x="79338" y="580393"/>
                  <a:pt x="105327" y="503173"/>
                  <a:pt x="141585" y="430653"/>
                </a:cubicBezTo>
                <a:cubicBezTo>
                  <a:pt x="200568" y="312682"/>
                  <a:pt x="111088" y="495914"/>
                  <a:pt x="159283" y="383458"/>
                </a:cubicBezTo>
                <a:cubicBezTo>
                  <a:pt x="162076" y="376941"/>
                  <a:pt x="167563" y="371916"/>
                  <a:pt x="171081" y="365760"/>
                </a:cubicBezTo>
                <a:cubicBezTo>
                  <a:pt x="201012" y="313380"/>
                  <a:pt x="165940" y="367573"/>
                  <a:pt x="194679" y="324465"/>
                </a:cubicBezTo>
                <a:cubicBezTo>
                  <a:pt x="210282" y="262046"/>
                  <a:pt x="189098" y="335545"/>
                  <a:pt x="212377" y="283169"/>
                </a:cubicBezTo>
                <a:cubicBezTo>
                  <a:pt x="217428" y="271804"/>
                  <a:pt x="220243" y="259572"/>
                  <a:pt x="224176" y="247773"/>
                </a:cubicBezTo>
                <a:cubicBezTo>
                  <a:pt x="226142" y="241874"/>
                  <a:pt x="226626" y="235249"/>
                  <a:pt x="230075" y="230075"/>
                </a:cubicBezTo>
                <a:lnTo>
                  <a:pt x="241874" y="212377"/>
                </a:lnTo>
                <a:cubicBezTo>
                  <a:pt x="256701" y="167893"/>
                  <a:pt x="236700" y="222725"/>
                  <a:pt x="259572" y="176981"/>
                </a:cubicBezTo>
                <a:cubicBezTo>
                  <a:pt x="283996" y="128132"/>
                  <a:pt x="243455" y="192305"/>
                  <a:pt x="277270" y="141585"/>
                </a:cubicBezTo>
                <a:cubicBezTo>
                  <a:pt x="298779" y="77053"/>
                  <a:pt x="264477" y="174793"/>
                  <a:pt x="294968" y="106188"/>
                </a:cubicBezTo>
                <a:cubicBezTo>
                  <a:pt x="300019" y="94823"/>
                  <a:pt x="299869" y="81140"/>
                  <a:pt x="306767" y="70792"/>
                </a:cubicBezTo>
                <a:cubicBezTo>
                  <a:pt x="310700" y="64893"/>
                  <a:pt x="315686" y="59573"/>
                  <a:pt x="318565" y="53094"/>
                </a:cubicBezTo>
                <a:cubicBezTo>
                  <a:pt x="323616" y="41729"/>
                  <a:pt x="330364" y="17698"/>
                  <a:pt x="330364" y="17698"/>
                </a:cubicBezTo>
                <a:cubicBezTo>
                  <a:pt x="389998" y="107151"/>
                  <a:pt x="325454" y="15347"/>
                  <a:pt x="371659" y="70792"/>
                </a:cubicBezTo>
                <a:cubicBezTo>
                  <a:pt x="376198" y="76239"/>
                  <a:pt x="378919" y="83043"/>
                  <a:pt x="383458" y="88490"/>
                </a:cubicBezTo>
                <a:cubicBezTo>
                  <a:pt x="388799" y="94899"/>
                  <a:pt x="395727" y="99854"/>
                  <a:pt x="401156" y="106188"/>
                </a:cubicBezTo>
                <a:cubicBezTo>
                  <a:pt x="407555" y="113653"/>
                  <a:pt x="412455" y="122321"/>
                  <a:pt x="418854" y="129786"/>
                </a:cubicBezTo>
                <a:cubicBezTo>
                  <a:pt x="424283" y="136120"/>
                  <a:pt x="431211" y="141075"/>
                  <a:pt x="436552" y="147484"/>
                </a:cubicBezTo>
                <a:cubicBezTo>
                  <a:pt x="441091" y="152931"/>
                  <a:pt x="443737" y="159799"/>
                  <a:pt x="448351" y="165182"/>
                </a:cubicBezTo>
                <a:cubicBezTo>
                  <a:pt x="455590" y="173628"/>
                  <a:pt x="464623" y="180408"/>
                  <a:pt x="471948" y="188779"/>
                </a:cubicBezTo>
                <a:cubicBezTo>
                  <a:pt x="478423" y="196179"/>
                  <a:pt x="483932" y="204376"/>
                  <a:pt x="489647" y="212377"/>
                </a:cubicBezTo>
                <a:cubicBezTo>
                  <a:pt x="493768" y="218146"/>
                  <a:pt x="496735" y="224776"/>
                  <a:pt x="501445" y="230075"/>
                </a:cubicBezTo>
                <a:cubicBezTo>
                  <a:pt x="512530" y="242546"/>
                  <a:pt x="527585" y="251588"/>
                  <a:pt x="536841" y="265471"/>
                </a:cubicBezTo>
                <a:cubicBezTo>
                  <a:pt x="564648" y="307180"/>
                  <a:pt x="529751" y="255545"/>
                  <a:pt x="566338" y="306767"/>
                </a:cubicBezTo>
                <a:cubicBezTo>
                  <a:pt x="570459" y="312537"/>
                  <a:pt x="573598" y="319018"/>
                  <a:pt x="578137" y="324465"/>
                </a:cubicBezTo>
                <a:cubicBezTo>
                  <a:pt x="583478" y="330874"/>
                  <a:pt x="590494" y="335754"/>
                  <a:pt x="595835" y="342163"/>
                </a:cubicBezTo>
                <a:cubicBezTo>
                  <a:pt x="600374" y="347610"/>
                  <a:pt x="602924" y="354562"/>
                  <a:pt x="607634" y="359861"/>
                </a:cubicBezTo>
                <a:cubicBezTo>
                  <a:pt x="618720" y="372332"/>
                  <a:pt x="633775" y="381373"/>
                  <a:pt x="643030" y="395257"/>
                </a:cubicBezTo>
                <a:cubicBezTo>
                  <a:pt x="672322" y="439197"/>
                  <a:pt x="634675" y="385231"/>
                  <a:pt x="672527" y="430653"/>
                </a:cubicBezTo>
                <a:cubicBezTo>
                  <a:pt x="677066" y="436100"/>
                  <a:pt x="679786" y="442904"/>
                  <a:pt x="684325" y="448351"/>
                </a:cubicBezTo>
                <a:cubicBezTo>
                  <a:pt x="689666" y="454760"/>
                  <a:pt x="696682" y="459640"/>
                  <a:pt x="702023" y="466049"/>
                </a:cubicBezTo>
                <a:cubicBezTo>
                  <a:pt x="706562" y="471496"/>
                  <a:pt x="709283" y="478300"/>
                  <a:pt x="713822" y="483747"/>
                </a:cubicBezTo>
                <a:cubicBezTo>
                  <a:pt x="719163" y="490156"/>
                  <a:pt x="726091" y="495111"/>
                  <a:pt x="731520" y="501445"/>
                </a:cubicBezTo>
                <a:cubicBezTo>
                  <a:pt x="737919" y="508910"/>
                  <a:pt x="742265" y="518090"/>
                  <a:pt x="749218" y="525043"/>
                </a:cubicBezTo>
                <a:cubicBezTo>
                  <a:pt x="756171" y="531996"/>
                  <a:pt x="764950" y="536842"/>
                  <a:pt x="772816" y="542741"/>
                </a:cubicBezTo>
                <a:cubicBezTo>
                  <a:pt x="786900" y="584997"/>
                  <a:pt x="766764" y="536659"/>
                  <a:pt x="796413" y="572237"/>
                </a:cubicBezTo>
                <a:cubicBezTo>
                  <a:pt x="802043" y="578993"/>
                  <a:pt x="803100" y="588679"/>
                  <a:pt x="808212" y="595835"/>
                </a:cubicBezTo>
                <a:cubicBezTo>
                  <a:pt x="813061" y="602624"/>
                  <a:pt x="820788" y="606947"/>
                  <a:pt x="825910" y="613533"/>
                </a:cubicBezTo>
                <a:cubicBezTo>
                  <a:pt x="875304" y="677040"/>
                  <a:pt x="827025" y="626447"/>
                  <a:pt x="867205" y="666627"/>
                </a:cubicBezTo>
                <a:cubicBezTo>
                  <a:pt x="882035" y="711112"/>
                  <a:pt x="862031" y="656279"/>
                  <a:pt x="884903" y="702023"/>
                </a:cubicBezTo>
                <a:cubicBezTo>
                  <a:pt x="887684" y="707585"/>
                  <a:pt x="887783" y="714285"/>
                  <a:pt x="890803" y="719721"/>
                </a:cubicBezTo>
                <a:cubicBezTo>
                  <a:pt x="897690" y="732117"/>
                  <a:pt x="906534" y="743318"/>
                  <a:pt x="914400" y="755117"/>
                </a:cubicBezTo>
                <a:lnTo>
                  <a:pt x="926199" y="772816"/>
                </a:lnTo>
                <a:cubicBezTo>
                  <a:pt x="932098" y="768883"/>
                  <a:pt x="940139" y="767029"/>
                  <a:pt x="943897" y="761017"/>
                </a:cubicBezTo>
                <a:cubicBezTo>
                  <a:pt x="950489" y="750471"/>
                  <a:pt x="948798" y="735969"/>
                  <a:pt x="955696" y="725621"/>
                </a:cubicBezTo>
                <a:cubicBezTo>
                  <a:pt x="959629" y="719722"/>
                  <a:pt x="964323" y="714264"/>
                  <a:pt x="967494" y="707923"/>
                </a:cubicBezTo>
                <a:cubicBezTo>
                  <a:pt x="970275" y="702361"/>
                  <a:pt x="969945" y="695399"/>
                  <a:pt x="973394" y="690225"/>
                </a:cubicBezTo>
                <a:cubicBezTo>
                  <a:pt x="978022" y="683283"/>
                  <a:pt x="985970" y="679113"/>
                  <a:pt x="991092" y="672527"/>
                </a:cubicBezTo>
                <a:cubicBezTo>
                  <a:pt x="999798" y="661334"/>
                  <a:pt x="1006181" y="648474"/>
                  <a:pt x="1014689" y="637130"/>
                </a:cubicBezTo>
                <a:cubicBezTo>
                  <a:pt x="1020588" y="629264"/>
                  <a:pt x="1025988" y="620998"/>
                  <a:pt x="1032387" y="613533"/>
                </a:cubicBezTo>
                <a:cubicBezTo>
                  <a:pt x="1037817" y="607199"/>
                  <a:pt x="1044963" y="602420"/>
                  <a:pt x="1050085" y="595835"/>
                </a:cubicBezTo>
                <a:cubicBezTo>
                  <a:pt x="1058791" y="584642"/>
                  <a:pt x="1073683" y="560439"/>
                  <a:pt x="1073683" y="560439"/>
                </a:cubicBezTo>
                <a:cubicBezTo>
                  <a:pt x="1084066" y="529289"/>
                  <a:pt x="1076133" y="547914"/>
                  <a:pt x="1103179" y="507345"/>
                </a:cubicBezTo>
                <a:lnTo>
                  <a:pt x="1114978" y="489647"/>
                </a:lnTo>
                <a:lnTo>
                  <a:pt x="1126777" y="471948"/>
                </a:lnTo>
                <a:cubicBezTo>
                  <a:pt x="1137160" y="440796"/>
                  <a:pt x="1129226" y="459426"/>
                  <a:pt x="1156274" y="418854"/>
                </a:cubicBezTo>
                <a:lnTo>
                  <a:pt x="1168072" y="401156"/>
                </a:lnTo>
                <a:lnTo>
                  <a:pt x="1179871" y="383458"/>
                </a:lnTo>
                <a:cubicBezTo>
                  <a:pt x="1181837" y="377559"/>
                  <a:pt x="1182750" y="371196"/>
                  <a:pt x="1185770" y="365760"/>
                </a:cubicBezTo>
                <a:cubicBezTo>
                  <a:pt x="1192657" y="353364"/>
                  <a:pt x="1209368" y="330364"/>
                  <a:pt x="1209368" y="330364"/>
                </a:cubicBezTo>
                <a:cubicBezTo>
                  <a:pt x="1224195" y="285880"/>
                  <a:pt x="1204194" y="340712"/>
                  <a:pt x="1227066" y="294968"/>
                </a:cubicBezTo>
                <a:cubicBezTo>
                  <a:pt x="1229847" y="289406"/>
                  <a:pt x="1230184" y="282832"/>
                  <a:pt x="1232965" y="277270"/>
                </a:cubicBezTo>
                <a:cubicBezTo>
                  <a:pt x="1236136" y="270928"/>
                  <a:pt x="1241369" y="265796"/>
                  <a:pt x="1244764" y="259572"/>
                </a:cubicBezTo>
                <a:cubicBezTo>
                  <a:pt x="1284916" y="185959"/>
                  <a:pt x="1253209" y="235104"/>
                  <a:pt x="1280160" y="194679"/>
                </a:cubicBezTo>
                <a:cubicBezTo>
                  <a:pt x="1282126" y="188780"/>
                  <a:pt x="1283039" y="182417"/>
                  <a:pt x="1286059" y="176981"/>
                </a:cubicBezTo>
                <a:cubicBezTo>
                  <a:pt x="1286063" y="176973"/>
                  <a:pt x="1315554" y="132740"/>
                  <a:pt x="1321456" y="123887"/>
                </a:cubicBezTo>
                <a:cubicBezTo>
                  <a:pt x="1325389" y="117987"/>
                  <a:pt x="1331012" y="112914"/>
                  <a:pt x="1333254" y="106188"/>
                </a:cubicBezTo>
                <a:cubicBezTo>
                  <a:pt x="1335221" y="100289"/>
                  <a:pt x="1336134" y="93926"/>
                  <a:pt x="1339154" y="88490"/>
                </a:cubicBezTo>
                <a:cubicBezTo>
                  <a:pt x="1339162" y="88475"/>
                  <a:pt x="1368646" y="44252"/>
                  <a:pt x="1374550" y="35396"/>
                </a:cubicBezTo>
                <a:lnTo>
                  <a:pt x="1386348" y="17698"/>
                </a:lnTo>
                <a:lnTo>
                  <a:pt x="1398147" y="53094"/>
                </a:lnTo>
                <a:cubicBezTo>
                  <a:pt x="1400114" y="58993"/>
                  <a:pt x="1400598" y="65618"/>
                  <a:pt x="1404047" y="70792"/>
                </a:cubicBezTo>
                <a:cubicBezTo>
                  <a:pt x="1407980" y="76691"/>
                  <a:pt x="1412674" y="82149"/>
                  <a:pt x="1415845" y="88490"/>
                </a:cubicBezTo>
                <a:cubicBezTo>
                  <a:pt x="1418626" y="94052"/>
                  <a:pt x="1418725" y="100752"/>
                  <a:pt x="1421745" y="106188"/>
                </a:cubicBezTo>
                <a:cubicBezTo>
                  <a:pt x="1428632" y="118584"/>
                  <a:pt x="1437476" y="129786"/>
                  <a:pt x="1445342" y="141585"/>
                </a:cubicBezTo>
                <a:cubicBezTo>
                  <a:pt x="1449275" y="147484"/>
                  <a:pt x="1453970" y="152941"/>
                  <a:pt x="1457141" y="159283"/>
                </a:cubicBezTo>
                <a:cubicBezTo>
                  <a:pt x="1461074" y="167149"/>
                  <a:pt x="1464415" y="175339"/>
                  <a:pt x="1468939" y="182880"/>
                </a:cubicBezTo>
                <a:cubicBezTo>
                  <a:pt x="1476235" y="195040"/>
                  <a:pt x="1484671" y="206477"/>
                  <a:pt x="1492537" y="218276"/>
                </a:cubicBezTo>
                <a:lnTo>
                  <a:pt x="1516134" y="253672"/>
                </a:lnTo>
                <a:lnTo>
                  <a:pt x="1563329" y="324465"/>
                </a:lnTo>
                <a:lnTo>
                  <a:pt x="1575128" y="342163"/>
                </a:lnTo>
                <a:lnTo>
                  <a:pt x="1586927" y="359861"/>
                </a:lnTo>
                <a:cubicBezTo>
                  <a:pt x="1598516" y="394631"/>
                  <a:pt x="1585014" y="360339"/>
                  <a:pt x="1610524" y="401156"/>
                </a:cubicBezTo>
                <a:cubicBezTo>
                  <a:pt x="1636408" y="442570"/>
                  <a:pt x="1606282" y="408713"/>
                  <a:pt x="1640021" y="442452"/>
                </a:cubicBezTo>
                <a:cubicBezTo>
                  <a:pt x="1650404" y="473604"/>
                  <a:pt x="1642470" y="454974"/>
                  <a:pt x="1669518" y="495546"/>
                </a:cubicBezTo>
                <a:lnTo>
                  <a:pt x="1704914" y="548640"/>
                </a:lnTo>
                <a:lnTo>
                  <a:pt x="1752108" y="619432"/>
                </a:lnTo>
                <a:lnTo>
                  <a:pt x="1763907" y="637130"/>
                </a:lnTo>
                <a:cubicBezTo>
                  <a:pt x="1767840" y="643029"/>
                  <a:pt x="1770693" y="649814"/>
                  <a:pt x="1775706" y="654828"/>
                </a:cubicBezTo>
                <a:cubicBezTo>
                  <a:pt x="1781605" y="660728"/>
                  <a:pt x="1788282" y="665941"/>
                  <a:pt x="1793404" y="672527"/>
                </a:cubicBezTo>
                <a:cubicBezTo>
                  <a:pt x="1802110" y="683720"/>
                  <a:pt x="1809135" y="696124"/>
                  <a:pt x="1817001" y="707923"/>
                </a:cubicBezTo>
                <a:cubicBezTo>
                  <a:pt x="1820934" y="713822"/>
                  <a:pt x="1823786" y="720607"/>
                  <a:pt x="1828800" y="725621"/>
                </a:cubicBezTo>
                <a:lnTo>
                  <a:pt x="1846498" y="743319"/>
                </a:lnTo>
                <a:cubicBezTo>
                  <a:pt x="1850431" y="755118"/>
                  <a:pt x="1850432" y="774782"/>
                  <a:pt x="1870096" y="755117"/>
                </a:cubicBezTo>
                <a:cubicBezTo>
                  <a:pt x="1874493" y="750720"/>
                  <a:pt x="1874287" y="743398"/>
                  <a:pt x="1875995" y="737419"/>
                </a:cubicBezTo>
                <a:cubicBezTo>
                  <a:pt x="1881641" y="717657"/>
                  <a:pt x="1884345" y="697122"/>
                  <a:pt x="1893693" y="678426"/>
                </a:cubicBezTo>
                <a:cubicBezTo>
                  <a:pt x="1901559" y="662694"/>
                  <a:pt x="1906737" y="645302"/>
                  <a:pt x="1917290" y="631231"/>
                </a:cubicBezTo>
                <a:cubicBezTo>
                  <a:pt x="1935362" y="607136"/>
                  <a:pt x="1937517" y="605948"/>
                  <a:pt x="1952687" y="578137"/>
                </a:cubicBezTo>
                <a:cubicBezTo>
                  <a:pt x="1959004" y="566556"/>
                  <a:pt x="1963918" y="554238"/>
                  <a:pt x="1970385" y="542741"/>
                </a:cubicBezTo>
                <a:cubicBezTo>
                  <a:pt x="1981628" y="522753"/>
                  <a:pt x="1992021" y="502093"/>
                  <a:pt x="2005781" y="483747"/>
                </a:cubicBezTo>
                <a:cubicBezTo>
                  <a:pt x="2011680" y="475881"/>
                  <a:pt x="2018162" y="468421"/>
                  <a:pt x="2023479" y="460150"/>
                </a:cubicBezTo>
                <a:cubicBezTo>
                  <a:pt x="2035880" y="440860"/>
                  <a:pt x="2045115" y="419502"/>
                  <a:pt x="2058875" y="401156"/>
                </a:cubicBezTo>
                <a:cubicBezTo>
                  <a:pt x="2070674" y="385424"/>
                  <a:pt x="2084154" y="370823"/>
                  <a:pt x="2094271" y="353961"/>
                </a:cubicBezTo>
                <a:cubicBezTo>
                  <a:pt x="2100170" y="344129"/>
                  <a:pt x="2106841" y="334721"/>
                  <a:pt x="2111969" y="324465"/>
                </a:cubicBezTo>
                <a:cubicBezTo>
                  <a:pt x="2136770" y="274863"/>
                  <a:pt x="2086500" y="350870"/>
                  <a:pt x="2135567" y="277270"/>
                </a:cubicBezTo>
                <a:cubicBezTo>
                  <a:pt x="2141021" y="269089"/>
                  <a:pt x="2147550" y="261673"/>
                  <a:pt x="2153265" y="253672"/>
                </a:cubicBezTo>
                <a:cubicBezTo>
                  <a:pt x="2157386" y="247903"/>
                  <a:pt x="2160942" y="241743"/>
                  <a:pt x="2165063" y="235974"/>
                </a:cubicBezTo>
                <a:cubicBezTo>
                  <a:pt x="2174107" y="223313"/>
                  <a:pt x="2186616" y="208581"/>
                  <a:pt x="2194560" y="194679"/>
                </a:cubicBezTo>
                <a:cubicBezTo>
                  <a:pt x="2198923" y="187043"/>
                  <a:pt x="2201834" y="178622"/>
                  <a:pt x="2206359" y="171081"/>
                </a:cubicBezTo>
                <a:cubicBezTo>
                  <a:pt x="2213655" y="158922"/>
                  <a:pt x="2222660" y="147844"/>
                  <a:pt x="2229956" y="135685"/>
                </a:cubicBezTo>
                <a:cubicBezTo>
                  <a:pt x="2235855" y="125853"/>
                  <a:pt x="2241078" y="115582"/>
                  <a:pt x="2247654" y="106188"/>
                </a:cubicBezTo>
                <a:cubicBezTo>
                  <a:pt x="2259075" y="89873"/>
                  <a:pt x="2292299" y="50862"/>
                  <a:pt x="2306648" y="41296"/>
                </a:cubicBezTo>
                <a:lnTo>
                  <a:pt x="2324346" y="29497"/>
                </a:lnTo>
                <a:lnTo>
                  <a:pt x="2342044" y="82591"/>
                </a:lnTo>
                <a:cubicBezTo>
                  <a:pt x="2344010" y="88490"/>
                  <a:pt x="2345162" y="94727"/>
                  <a:pt x="2347943" y="100289"/>
                </a:cubicBezTo>
                <a:lnTo>
                  <a:pt x="2383339" y="171081"/>
                </a:lnTo>
                <a:cubicBezTo>
                  <a:pt x="2387272" y="178947"/>
                  <a:pt x="2391872" y="186514"/>
                  <a:pt x="2395138" y="194679"/>
                </a:cubicBezTo>
                <a:lnTo>
                  <a:pt x="2418736" y="253672"/>
                </a:lnTo>
                <a:cubicBezTo>
                  <a:pt x="2422669" y="263504"/>
                  <a:pt x="2425798" y="273697"/>
                  <a:pt x="2430534" y="283169"/>
                </a:cubicBezTo>
                <a:cubicBezTo>
                  <a:pt x="2442333" y="306766"/>
                  <a:pt x="2457587" y="328932"/>
                  <a:pt x="2465930" y="353961"/>
                </a:cubicBezTo>
                <a:cubicBezTo>
                  <a:pt x="2469863" y="365760"/>
                  <a:pt x="2472583" y="378035"/>
                  <a:pt x="2477729" y="389357"/>
                </a:cubicBezTo>
                <a:cubicBezTo>
                  <a:pt x="2482474" y="399796"/>
                  <a:pt x="2489936" y="408788"/>
                  <a:pt x="2495427" y="418854"/>
                </a:cubicBezTo>
                <a:cubicBezTo>
                  <a:pt x="2501744" y="430435"/>
                  <a:pt x="2506719" y="442719"/>
                  <a:pt x="2513125" y="454250"/>
                </a:cubicBezTo>
                <a:cubicBezTo>
                  <a:pt x="2516568" y="460448"/>
                  <a:pt x="2521208" y="465910"/>
                  <a:pt x="2524924" y="471948"/>
                </a:cubicBezTo>
                <a:cubicBezTo>
                  <a:pt x="2536943" y="491479"/>
                  <a:pt x="2550064" y="510431"/>
                  <a:pt x="2560320" y="530942"/>
                </a:cubicBezTo>
                <a:cubicBezTo>
                  <a:pt x="2564253" y="538808"/>
                  <a:pt x="2567458" y="547082"/>
                  <a:pt x="2572119" y="554539"/>
                </a:cubicBezTo>
                <a:cubicBezTo>
                  <a:pt x="2577330" y="562877"/>
                  <a:pt x="2584606" y="569799"/>
                  <a:pt x="2589817" y="578137"/>
                </a:cubicBezTo>
                <a:cubicBezTo>
                  <a:pt x="2594478" y="585594"/>
                  <a:pt x="2597091" y="594193"/>
                  <a:pt x="2601616" y="601734"/>
                </a:cubicBezTo>
                <a:cubicBezTo>
                  <a:pt x="2608912" y="613893"/>
                  <a:pt x="2617347" y="625331"/>
                  <a:pt x="2625213" y="637130"/>
                </a:cubicBezTo>
                <a:cubicBezTo>
                  <a:pt x="2629146" y="643029"/>
                  <a:pt x="2632758" y="649156"/>
                  <a:pt x="2637012" y="654828"/>
                </a:cubicBezTo>
                <a:cubicBezTo>
                  <a:pt x="2642911" y="662694"/>
                  <a:pt x="2649499" y="670088"/>
                  <a:pt x="2654710" y="678426"/>
                </a:cubicBezTo>
                <a:cubicBezTo>
                  <a:pt x="2659371" y="685883"/>
                  <a:pt x="2662145" y="694388"/>
                  <a:pt x="2666508" y="702023"/>
                </a:cubicBezTo>
                <a:cubicBezTo>
                  <a:pt x="2670026" y="708179"/>
                  <a:pt x="2675136" y="713379"/>
                  <a:pt x="2678307" y="719721"/>
                </a:cubicBezTo>
                <a:cubicBezTo>
                  <a:pt x="2702737" y="768577"/>
                  <a:pt x="2662188" y="704388"/>
                  <a:pt x="2696005" y="755117"/>
                </a:cubicBezTo>
                <a:cubicBezTo>
                  <a:pt x="2699938" y="749218"/>
                  <a:pt x="2705314" y="744058"/>
                  <a:pt x="2707804" y="737419"/>
                </a:cubicBezTo>
                <a:cubicBezTo>
                  <a:pt x="2711325" y="728031"/>
                  <a:pt x="2711528" y="717711"/>
                  <a:pt x="2713703" y="707923"/>
                </a:cubicBezTo>
                <a:cubicBezTo>
                  <a:pt x="2715661" y="699112"/>
                  <a:pt x="2721219" y="676050"/>
                  <a:pt x="2725502" y="666627"/>
                </a:cubicBezTo>
                <a:cubicBezTo>
                  <a:pt x="2732780" y="650615"/>
                  <a:pt x="2739342" y="634066"/>
                  <a:pt x="2749099" y="619432"/>
                </a:cubicBezTo>
                <a:cubicBezTo>
                  <a:pt x="2753032" y="613533"/>
                  <a:pt x="2757927" y="608172"/>
                  <a:pt x="2760898" y="601734"/>
                </a:cubicBezTo>
                <a:cubicBezTo>
                  <a:pt x="2769774" y="582504"/>
                  <a:pt x="2775025" y="561685"/>
                  <a:pt x="2784496" y="542741"/>
                </a:cubicBezTo>
                <a:cubicBezTo>
                  <a:pt x="2788429" y="534875"/>
                  <a:pt x="2792722" y="527179"/>
                  <a:pt x="2796294" y="519143"/>
                </a:cubicBezTo>
                <a:cubicBezTo>
                  <a:pt x="2800595" y="509466"/>
                  <a:pt x="2803357" y="499118"/>
                  <a:pt x="2808093" y="489647"/>
                </a:cubicBezTo>
                <a:cubicBezTo>
                  <a:pt x="2811264" y="483305"/>
                  <a:pt x="2816721" y="478290"/>
                  <a:pt x="2819892" y="471948"/>
                </a:cubicBezTo>
                <a:cubicBezTo>
                  <a:pt x="2824628" y="462477"/>
                  <a:pt x="2826954" y="451923"/>
                  <a:pt x="2831690" y="442452"/>
                </a:cubicBezTo>
                <a:cubicBezTo>
                  <a:pt x="2854071" y="397690"/>
                  <a:pt x="2844139" y="429135"/>
                  <a:pt x="2861187" y="389357"/>
                </a:cubicBezTo>
                <a:cubicBezTo>
                  <a:pt x="2869530" y="369890"/>
                  <a:pt x="2875314" y="349307"/>
                  <a:pt x="2884785" y="330364"/>
                </a:cubicBezTo>
                <a:cubicBezTo>
                  <a:pt x="2888718" y="322498"/>
                  <a:pt x="2893011" y="314803"/>
                  <a:pt x="2896583" y="306767"/>
                </a:cubicBezTo>
                <a:cubicBezTo>
                  <a:pt x="2900884" y="297090"/>
                  <a:pt x="2903646" y="286742"/>
                  <a:pt x="2908382" y="277270"/>
                </a:cubicBezTo>
                <a:cubicBezTo>
                  <a:pt x="2925502" y="243031"/>
                  <a:pt x="2916461" y="277355"/>
                  <a:pt x="2931979" y="235974"/>
                </a:cubicBezTo>
                <a:cubicBezTo>
                  <a:pt x="2934826" y="228382"/>
                  <a:pt x="2934685" y="219829"/>
                  <a:pt x="2937879" y="212377"/>
                </a:cubicBezTo>
                <a:cubicBezTo>
                  <a:pt x="2940672" y="205860"/>
                  <a:pt x="2946160" y="200835"/>
                  <a:pt x="2949678" y="194679"/>
                </a:cubicBezTo>
                <a:cubicBezTo>
                  <a:pt x="2998787" y="108736"/>
                  <a:pt x="2934279" y="219575"/>
                  <a:pt x="2967376" y="153383"/>
                </a:cubicBezTo>
                <a:cubicBezTo>
                  <a:pt x="2972504" y="143128"/>
                  <a:pt x="2979946" y="134143"/>
                  <a:pt x="2985074" y="123887"/>
                </a:cubicBezTo>
                <a:cubicBezTo>
                  <a:pt x="2987855" y="118325"/>
                  <a:pt x="2987677" y="111462"/>
                  <a:pt x="2990973" y="106188"/>
                </a:cubicBezTo>
                <a:cubicBezTo>
                  <a:pt x="2997646" y="95511"/>
                  <a:pt x="3008092" y="87489"/>
                  <a:pt x="3014570" y="76692"/>
                </a:cubicBezTo>
                <a:cubicBezTo>
                  <a:pt x="3020018" y="67611"/>
                  <a:pt x="3020756" y="56175"/>
                  <a:pt x="3026369" y="47195"/>
                </a:cubicBezTo>
                <a:cubicBezTo>
                  <a:pt x="3030791" y="40120"/>
                  <a:pt x="3038726" y="35906"/>
                  <a:pt x="3044067" y="29497"/>
                </a:cubicBezTo>
                <a:cubicBezTo>
                  <a:pt x="3068648" y="0"/>
                  <a:pt x="3041118" y="21631"/>
                  <a:pt x="3073564" y="0"/>
                </a:cubicBezTo>
                <a:cubicBezTo>
                  <a:pt x="3077497" y="5899"/>
                  <a:pt x="3082192" y="11356"/>
                  <a:pt x="3085363" y="17698"/>
                </a:cubicBezTo>
                <a:cubicBezTo>
                  <a:pt x="3127177" y="101328"/>
                  <a:pt x="3077542" y="8751"/>
                  <a:pt x="3103061" y="64893"/>
                </a:cubicBezTo>
                <a:cubicBezTo>
                  <a:pt x="3124597" y="112271"/>
                  <a:pt x="3119715" y="102831"/>
                  <a:pt x="3144356" y="135685"/>
                </a:cubicBezTo>
                <a:cubicBezTo>
                  <a:pt x="3157662" y="175599"/>
                  <a:pt x="3140087" y="127144"/>
                  <a:pt x="3167954" y="182880"/>
                </a:cubicBezTo>
                <a:cubicBezTo>
                  <a:pt x="3172690" y="192352"/>
                  <a:pt x="3174769" y="203033"/>
                  <a:pt x="3179752" y="212377"/>
                </a:cubicBezTo>
                <a:cubicBezTo>
                  <a:pt x="3190544" y="232612"/>
                  <a:pt x="3204892" y="250859"/>
                  <a:pt x="3215148" y="271370"/>
                </a:cubicBezTo>
                <a:cubicBezTo>
                  <a:pt x="3223014" y="287102"/>
                  <a:pt x="3229884" y="303372"/>
                  <a:pt x="3238746" y="318565"/>
                </a:cubicBezTo>
                <a:cubicBezTo>
                  <a:pt x="3243700" y="327058"/>
                  <a:pt x="3251127" y="333892"/>
                  <a:pt x="3256444" y="342163"/>
                </a:cubicBezTo>
                <a:cubicBezTo>
                  <a:pt x="3268845" y="361453"/>
                  <a:pt x="3277514" y="383249"/>
                  <a:pt x="3291840" y="401156"/>
                </a:cubicBezTo>
                <a:cubicBezTo>
                  <a:pt x="3299706" y="410988"/>
                  <a:pt x="3308678" y="420030"/>
                  <a:pt x="3315438" y="430653"/>
                </a:cubicBezTo>
                <a:cubicBezTo>
                  <a:pt x="3322520" y="441782"/>
                  <a:pt x="3326054" y="454920"/>
                  <a:pt x="3333136" y="466049"/>
                </a:cubicBezTo>
                <a:cubicBezTo>
                  <a:pt x="3339896" y="476672"/>
                  <a:pt x="3349512" y="485231"/>
                  <a:pt x="3356733" y="495546"/>
                </a:cubicBezTo>
                <a:cubicBezTo>
                  <a:pt x="3363308" y="504940"/>
                  <a:pt x="3368071" y="515502"/>
                  <a:pt x="3374431" y="525043"/>
                </a:cubicBezTo>
                <a:cubicBezTo>
                  <a:pt x="3379885" y="533224"/>
                  <a:pt x="3387354" y="540045"/>
                  <a:pt x="3392129" y="548640"/>
                </a:cubicBezTo>
                <a:cubicBezTo>
                  <a:pt x="3397272" y="557897"/>
                  <a:pt x="3398785" y="568880"/>
                  <a:pt x="3403928" y="578137"/>
                </a:cubicBezTo>
                <a:cubicBezTo>
                  <a:pt x="3408703" y="586732"/>
                  <a:pt x="3415911" y="593733"/>
                  <a:pt x="3421626" y="601734"/>
                </a:cubicBezTo>
                <a:cubicBezTo>
                  <a:pt x="3425747" y="607503"/>
                  <a:pt x="3429304" y="613662"/>
                  <a:pt x="3433425" y="619432"/>
                </a:cubicBezTo>
                <a:cubicBezTo>
                  <a:pt x="3439140" y="627433"/>
                  <a:pt x="3445669" y="634849"/>
                  <a:pt x="3451123" y="643030"/>
                </a:cubicBezTo>
                <a:cubicBezTo>
                  <a:pt x="3457483" y="652571"/>
                  <a:pt x="3463693" y="662271"/>
                  <a:pt x="3468821" y="672527"/>
                </a:cubicBezTo>
                <a:cubicBezTo>
                  <a:pt x="3481660" y="698205"/>
                  <a:pt x="3466057" y="685176"/>
                  <a:pt x="3486519" y="713822"/>
                </a:cubicBezTo>
                <a:cubicBezTo>
                  <a:pt x="3491368" y="720611"/>
                  <a:pt x="3498876" y="725111"/>
                  <a:pt x="3504217" y="731520"/>
                </a:cubicBezTo>
                <a:cubicBezTo>
                  <a:pt x="3508756" y="736967"/>
                  <a:pt x="3512083" y="743319"/>
                  <a:pt x="3516016" y="749218"/>
                </a:cubicBezTo>
                <a:cubicBezTo>
                  <a:pt x="3523780" y="772513"/>
                  <a:pt x="3521915" y="773134"/>
                  <a:pt x="3521915" y="74921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52" name="Freeform: Shape 51">
            <a:extLst>
              <a:ext uri="{FF2B5EF4-FFF2-40B4-BE49-F238E27FC236}">
                <a16:creationId xmlns:a16="http://schemas.microsoft.com/office/drawing/2014/main" id="{B286B531-72FE-4464-888C-389359E1D7EC}"/>
              </a:ext>
            </a:extLst>
          </p:cNvPr>
          <p:cNvSpPr/>
          <p:nvPr/>
        </p:nvSpPr>
        <p:spPr>
          <a:xfrm>
            <a:off x="5632150" y="5111045"/>
            <a:ext cx="2029216" cy="1047881"/>
          </a:xfrm>
          <a:custGeom>
            <a:avLst/>
            <a:gdLst>
              <a:gd name="connsiteX0" fmla="*/ 640994 w 1366614"/>
              <a:gd name="connsiteY0" fmla="*/ 6101 h 1392449"/>
              <a:gd name="connsiteX1" fmla="*/ 528906 w 1366614"/>
              <a:gd name="connsiteY1" fmla="*/ 202 h 1392449"/>
              <a:gd name="connsiteX2" fmla="*/ 452214 w 1366614"/>
              <a:gd name="connsiteY2" fmla="*/ 17900 h 1392449"/>
              <a:gd name="connsiteX3" fmla="*/ 399120 w 1366614"/>
              <a:gd name="connsiteY3" fmla="*/ 41497 h 1392449"/>
              <a:gd name="connsiteX4" fmla="*/ 381422 w 1366614"/>
              <a:gd name="connsiteY4" fmla="*/ 47397 h 1392449"/>
              <a:gd name="connsiteX5" fmla="*/ 157246 w 1366614"/>
              <a:gd name="connsiteY5" fmla="*/ 183082 h 1392449"/>
              <a:gd name="connsiteX6" fmla="*/ 110052 w 1366614"/>
              <a:gd name="connsiteY6" fmla="*/ 236176 h 1392449"/>
              <a:gd name="connsiteX7" fmla="*/ 21561 w 1366614"/>
              <a:gd name="connsiteY7" fmla="*/ 436754 h 1392449"/>
              <a:gd name="connsiteX8" fmla="*/ 21561 w 1366614"/>
              <a:gd name="connsiteY8" fmla="*/ 778917 h 1392449"/>
              <a:gd name="connsiteX9" fmla="*/ 86454 w 1366614"/>
              <a:gd name="connsiteY9" fmla="*/ 938199 h 1392449"/>
              <a:gd name="connsiteX10" fmla="*/ 139548 w 1366614"/>
              <a:gd name="connsiteY10" fmla="*/ 1032589 h 1392449"/>
              <a:gd name="connsiteX11" fmla="*/ 239837 w 1366614"/>
              <a:gd name="connsiteY11" fmla="*/ 1156475 h 1392449"/>
              <a:gd name="connsiteX12" fmla="*/ 351925 w 1366614"/>
              <a:gd name="connsiteY12" fmla="*/ 1262664 h 1392449"/>
              <a:gd name="connsiteX13" fmla="*/ 564302 w 1366614"/>
              <a:gd name="connsiteY13" fmla="*/ 1374751 h 1392449"/>
              <a:gd name="connsiteX14" fmla="*/ 688188 w 1366614"/>
              <a:gd name="connsiteY14" fmla="*/ 1392449 h 1392449"/>
              <a:gd name="connsiteX15" fmla="*/ 847471 w 1366614"/>
              <a:gd name="connsiteY15" fmla="*/ 1374751 h 1392449"/>
              <a:gd name="connsiteX16" fmla="*/ 941861 w 1366614"/>
              <a:gd name="connsiteY16" fmla="*/ 1345255 h 1392449"/>
              <a:gd name="connsiteX17" fmla="*/ 971357 w 1366614"/>
              <a:gd name="connsiteY17" fmla="*/ 1333456 h 1392449"/>
              <a:gd name="connsiteX18" fmla="*/ 1077546 w 1366614"/>
              <a:gd name="connsiteY18" fmla="*/ 1274462 h 1392449"/>
              <a:gd name="connsiteX19" fmla="*/ 1278124 w 1366614"/>
              <a:gd name="connsiteY19" fmla="*/ 1062086 h 1392449"/>
              <a:gd name="connsiteX20" fmla="*/ 1325319 w 1366614"/>
              <a:gd name="connsiteY20" fmla="*/ 973595 h 1392449"/>
              <a:gd name="connsiteX21" fmla="*/ 1366614 w 1366614"/>
              <a:gd name="connsiteY21" fmla="*/ 761218 h 1392449"/>
              <a:gd name="connsiteX22" fmla="*/ 1354816 w 1366614"/>
              <a:gd name="connsiteY22" fmla="*/ 607835 h 1392449"/>
              <a:gd name="connsiteX23" fmla="*/ 1319419 w 1366614"/>
              <a:gd name="connsiteY23" fmla="*/ 495747 h 1392449"/>
              <a:gd name="connsiteX24" fmla="*/ 1307621 w 1366614"/>
              <a:gd name="connsiteY24" fmla="*/ 466251 h 1392449"/>
              <a:gd name="connsiteX25" fmla="*/ 1260426 w 1366614"/>
              <a:gd name="connsiteY25" fmla="*/ 395458 h 1392449"/>
              <a:gd name="connsiteX26" fmla="*/ 1242728 w 1366614"/>
              <a:gd name="connsiteY26" fmla="*/ 371861 h 1392449"/>
              <a:gd name="connsiteX27" fmla="*/ 1154237 w 1366614"/>
              <a:gd name="connsiteY27" fmla="*/ 289270 h 1392449"/>
              <a:gd name="connsiteX28" fmla="*/ 983156 w 1366614"/>
              <a:gd name="connsiteY28" fmla="*/ 188981 h 1392449"/>
              <a:gd name="connsiteX29" fmla="*/ 953659 w 1366614"/>
              <a:gd name="connsiteY29" fmla="*/ 177182 h 1392449"/>
              <a:gd name="connsiteX30" fmla="*/ 747182 w 1366614"/>
              <a:gd name="connsiteY30" fmla="*/ 147686 h 1392449"/>
              <a:gd name="connsiteX31" fmla="*/ 570201 w 1366614"/>
              <a:gd name="connsiteY31" fmla="*/ 183082 h 1392449"/>
              <a:gd name="connsiteX32" fmla="*/ 523006 w 1366614"/>
              <a:gd name="connsiteY32" fmla="*/ 206679 h 1392449"/>
              <a:gd name="connsiteX33" fmla="*/ 464013 w 1366614"/>
              <a:gd name="connsiteY33" fmla="*/ 242075 h 1392449"/>
              <a:gd name="connsiteX34" fmla="*/ 405019 w 1366614"/>
              <a:gd name="connsiteY34" fmla="*/ 306968 h 1392449"/>
              <a:gd name="connsiteX35" fmla="*/ 357825 w 1366614"/>
              <a:gd name="connsiteY35" fmla="*/ 377760 h 1392449"/>
              <a:gd name="connsiteX36" fmla="*/ 328328 w 1366614"/>
              <a:gd name="connsiteY36" fmla="*/ 466251 h 1392449"/>
              <a:gd name="connsiteX37" fmla="*/ 316529 w 1366614"/>
              <a:gd name="connsiteY37" fmla="*/ 554741 h 1392449"/>
              <a:gd name="connsiteX38" fmla="*/ 322428 w 1366614"/>
              <a:gd name="connsiteY38" fmla="*/ 731722 h 1392449"/>
              <a:gd name="connsiteX39" fmla="*/ 357825 w 1366614"/>
              <a:gd name="connsiteY39" fmla="*/ 832011 h 1392449"/>
              <a:gd name="connsiteX40" fmla="*/ 387321 w 1366614"/>
              <a:gd name="connsiteY40" fmla="*/ 885105 h 1392449"/>
              <a:gd name="connsiteX41" fmla="*/ 399120 w 1366614"/>
              <a:gd name="connsiteY41" fmla="*/ 902803 h 1392449"/>
              <a:gd name="connsiteX42" fmla="*/ 452214 w 1366614"/>
              <a:gd name="connsiteY42" fmla="*/ 961797 h 1392449"/>
              <a:gd name="connsiteX43" fmla="*/ 469912 w 1366614"/>
              <a:gd name="connsiteY43" fmla="*/ 973595 h 1392449"/>
              <a:gd name="connsiteX44" fmla="*/ 517107 w 1366614"/>
              <a:gd name="connsiteY44" fmla="*/ 1008991 h 1392449"/>
              <a:gd name="connsiteX45" fmla="*/ 534805 w 1366614"/>
              <a:gd name="connsiteY45" fmla="*/ 1020790 h 1392449"/>
              <a:gd name="connsiteX46" fmla="*/ 617396 w 1366614"/>
              <a:gd name="connsiteY46" fmla="*/ 1056186 h 1392449"/>
              <a:gd name="connsiteX47" fmla="*/ 776679 w 1366614"/>
              <a:gd name="connsiteY47" fmla="*/ 1073884 h 1392449"/>
              <a:gd name="connsiteX48" fmla="*/ 900565 w 1366614"/>
              <a:gd name="connsiteY48" fmla="*/ 1050287 h 1392449"/>
              <a:gd name="connsiteX49" fmla="*/ 989056 w 1366614"/>
              <a:gd name="connsiteY49" fmla="*/ 985394 h 1392449"/>
              <a:gd name="connsiteX50" fmla="*/ 1048049 w 1366614"/>
              <a:gd name="connsiteY50" fmla="*/ 891004 h 1392449"/>
              <a:gd name="connsiteX51" fmla="*/ 1053948 w 1366614"/>
              <a:gd name="connsiteY51" fmla="*/ 613735 h 1392449"/>
              <a:gd name="connsiteX52" fmla="*/ 1012653 w 1366614"/>
              <a:gd name="connsiteY52" fmla="*/ 531144 h 1392449"/>
              <a:gd name="connsiteX53" fmla="*/ 888766 w 1366614"/>
              <a:gd name="connsiteY53" fmla="*/ 395458 h 1392449"/>
              <a:gd name="connsiteX54" fmla="*/ 829773 w 1366614"/>
              <a:gd name="connsiteY54" fmla="*/ 360062 h 1392449"/>
              <a:gd name="connsiteX55" fmla="*/ 812075 w 1366614"/>
              <a:gd name="connsiteY55" fmla="*/ 348264 h 1392449"/>
              <a:gd name="connsiteX56" fmla="*/ 729484 w 1366614"/>
              <a:gd name="connsiteY56" fmla="*/ 330566 h 1392449"/>
              <a:gd name="connsiteX57" fmla="*/ 599698 w 1366614"/>
              <a:gd name="connsiteY57" fmla="*/ 354163 h 1392449"/>
              <a:gd name="connsiteX58" fmla="*/ 552503 w 1366614"/>
              <a:gd name="connsiteY58" fmla="*/ 395458 h 1392449"/>
              <a:gd name="connsiteX59" fmla="*/ 493510 w 1366614"/>
              <a:gd name="connsiteY59" fmla="*/ 513446 h 1392449"/>
              <a:gd name="connsiteX60" fmla="*/ 499409 w 1366614"/>
              <a:gd name="connsiteY60" fmla="*/ 708124 h 1392449"/>
              <a:gd name="connsiteX61" fmla="*/ 523006 w 1366614"/>
              <a:gd name="connsiteY61" fmla="*/ 767118 h 1392449"/>
              <a:gd name="connsiteX62" fmla="*/ 552503 w 1366614"/>
              <a:gd name="connsiteY62" fmla="*/ 820212 h 1392449"/>
              <a:gd name="connsiteX63" fmla="*/ 599698 w 1366614"/>
              <a:gd name="connsiteY63" fmla="*/ 873306 h 1392449"/>
              <a:gd name="connsiteX64" fmla="*/ 717685 w 1366614"/>
              <a:gd name="connsiteY64" fmla="*/ 908702 h 1392449"/>
              <a:gd name="connsiteX65" fmla="*/ 812075 w 1366614"/>
              <a:gd name="connsiteY65" fmla="*/ 879206 h 1392449"/>
              <a:gd name="connsiteX66" fmla="*/ 859270 w 1366614"/>
              <a:gd name="connsiteY66" fmla="*/ 832011 h 1392449"/>
              <a:gd name="connsiteX67" fmla="*/ 882867 w 1366614"/>
              <a:gd name="connsiteY67" fmla="*/ 784816 h 1392449"/>
              <a:gd name="connsiteX68" fmla="*/ 888766 w 1366614"/>
              <a:gd name="connsiteY68" fmla="*/ 737621 h 1392449"/>
              <a:gd name="connsiteX69" fmla="*/ 871068 w 1366614"/>
              <a:gd name="connsiteY69" fmla="*/ 637332 h 1392449"/>
              <a:gd name="connsiteX70" fmla="*/ 853370 w 1366614"/>
              <a:gd name="connsiteY70" fmla="*/ 607835 h 1392449"/>
              <a:gd name="connsiteX71" fmla="*/ 800276 w 1366614"/>
              <a:gd name="connsiteY71" fmla="*/ 572439 h 1392449"/>
              <a:gd name="connsiteX72" fmla="*/ 776679 w 1366614"/>
              <a:gd name="connsiteY72" fmla="*/ 566540 h 1392449"/>
              <a:gd name="connsiteX73" fmla="*/ 699987 w 1366614"/>
              <a:gd name="connsiteY73" fmla="*/ 578338 h 1392449"/>
              <a:gd name="connsiteX74" fmla="*/ 652792 w 1366614"/>
              <a:gd name="connsiteY74" fmla="*/ 607835 h 1392449"/>
              <a:gd name="connsiteX75" fmla="*/ 629195 w 1366614"/>
              <a:gd name="connsiteY75" fmla="*/ 660929 h 1392449"/>
              <a:gd name="connsiteX76" fmla="*/ 635094 w 1366614"/>
              <a:gd name="connsiteY76" fmla="*/ 702225 h 1392449"/>
              <a:gd name="connsiteX77" fmla="*/ 640994 w 1366614"/>
              <a:gd name="connsiteY77" fmla="*/ 725822 h 1392449"/>
              <a:gd name="connsiteX78" fmla="*/ 682289 w 1366614"/>
              <a:gd name="connsiteY78" fmla="*/ 773017 h 1392449"/>
              <a:gd name="connsiteX79" fmla="*/ 699987 w 1366614"/>
              <a:gd name="connsiteY79" fmla="*/ 778917 h 1392449"/>
              <a:gd name="connsiteX80" fmla="*/ 753081 w 1366614"/>
              <a:gd name="connsiteY80" fmla="*/ 761218 h 1392449"/>
              <a:gd name="connsiteX81" fmla="*/ 770779 w 1366614"/>
              <a:gd name="connsiteY81" fmla="*/ 743520 h 1392449"/>
              <a:gd name="connsiteX82" fmla="*/ 758981 w 1366614"/>
              <a:gd name="connsiteY82" fmla="*/ 696326 h 1392449"/>
              <a:gd name="connsiteX83" fmla="*/ 717685 w 1366614"/>
              <a:gd name="connsiteY83" fmla="*/ 696326 h 1392449"/>
              <a:gd name="connsiteX84" fmla="*/ 717685 w 1366614"/>
              <a:gd name="connsiteY84" fmla="*/ 690426 h 139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366614" h="1392449">
                <a:moveTo>
                  <a:pt x="640994" y="6101"/>
                </a:moveTo>
                <a:cubicBezTo>
                  <a:pt x="603631" y="4135"/>
                  <a:pt x="566298" y="-1087"/>
                  <a:pt x="528906" y="202"/>
                </a:cubicBezTo>
                <a:cubicBezTo>
                  <a:pt x="517814" y="584"/>
                  <a:pt x="472192" y="9576"/>
                  <a:pt x="452214" y="17900"/>
                </a:cubicBezTo>
                <a:cubicBezTo>
                  <a:pt x="434337" y="25349"/>
                  <a:pt x="416997" y="34048"/>
                  <a:pt x="399120" y="41497"/>
                </a:cubicBezTo>
                <a:cubicBezTo>
                  <a:pt x="393380" y="43889"/>
                  <a:pt x="387025" y="44699"/>
                  <a:pt x="381422" y="47397"/>
                </a:cubicBezTo>
                <a:cubicBezTo>
                  <a:pt x="269963" y="101062"/>
                  <a:pt x="240559" y="107343"/>
                  <a:pt x="157246" y="183082"/>
                </a:cubicBezTo>
                <a:cubicBezTo>
                  <a:pt x="139725" y="199010"/>
                  <a:pt x="123367" y="216595"/>
                  <a:pt x="110052" y="236176"/>
                </a:cubicBezTo>
                <a:cubicBezTo>
                  <a:pt x="53002" y="320073"/>
                  <a:pt x="53554" y="340774"/>
                  <a:pt x="21561" y="436754"/>
                </a:cubicBezTo>
                <a:cubicBezTo>
                  <a:pt x="584" y="576603"/>
                  <a:pt x="-14044" y="613609"/>
                  <a:pt x="21561" y="778917"/>
                </a:cubicBezTo>
                <a:cubicBezTo>
                  <a:pt x="33632" y="834963"/>
                  <a:pt x="58347" y="888230"/>
                  <a:pt x="86454" y="938199"/>
                </a:cubicBezTo>
                <a:cubicBezTo>
                  <a:pt x="104152" y="969662"/>
                  <a:pt x="118793" y="1003053"/>
                  <a:pt x="139548" y="1032589"/>
                </a:cubicBezTo>
                <a:cubicBezTo>
                  <a:pt x="170095" y="1076060"/>
                  <a:pt x="203800" y="1117435"/>
                  <a:pt x="239837" y="1156475"/>
                </a:cubicBezTo>
                <a:cubicBezTo>
                  <a:pt x="274746" y="1194293"/>
                  <a:pt x="312196" y="1229946"/>
                  <a:pt x="351925" y="1262664"/>
                </a:cubicBezTo>
                <a:cubicBezTo>
                  <a:pt x="408288" y="1309080"/>
                  <a:pt x="495925" y="1355215"/>
                  <a:pt x="564302" y="1374751"/>
                </a:cubicBezTo>
                <a:cubicBezTo>
                  <a:pt x="604412" y="1386211"/>
                  <a:pt x="646893" y="1386550"/>
                  <a:pt x="688188" y="1392449"/>
                </a:cubicBezTo>
                <a:cubicBezTo>
                  <a:pt x="741282" y="1386550"/>
                  <a:pt x="794951" y="1384522"/>
                  <a:pt x="847471" y="1374751"/>
                </a:cubicBezTo>
                <a:cubicBezTo>
                  <a:pt x="879879" y="1368722"/>
                  <a:pt x="910589" y="1355679"/>
                  <a:pt x="941861" y="1345255"/>
                </a:cubicBezTo>
                <a:cubicBezTo>
                  <a:pt x="951907" y="1341906"/>
                  <a:pt x="961969" y="1338354"/>
                  <a:pt x="971357" y="1333456"/>
                </a:cubicBezTo>
                <a:cubicBezTo>
                  <a:pt x="1007256" y="1314726"/>
                  <a:pt x="1044596" y="1297997"/>
                  <a:pt x="1077546" y="1274462"/>
                </a:cubicBezTo>
                <a:cubicBezTo>
                  <a:pt x="1154845" y="1219249"/>
                  <a:pt x="1224660" y="1139074"/>
                  <a:pt x="1278124" y="1062086"/>
                </a:cubicBezTo>
                <a:cubicBezTo>
                  <a:pt x="1297192" y="1034628"/>
                  <a:pt x="1309587" y="1003092"/>
                  <a:pt x="1325319" y="973595"/>
                </a:cubicBezTo>
                <a:cubicBezTo>
                  <a:pt x="1336876" y="925055"/>
                  <a:pt x="1366614" y="818674"/>
                  <a:pt x="1366614" y="761218"/>
                </a:cubicBezTo>
                <a:cubicBezTo>
                  <a:pt x="1366614" y="709939"/>
                  <a:pt x="1363792" y="658322"/>
                  <a:pt x="1354816" y="607835"/>
                </a:cubicBezTo>
                <a:cubicBezTo>
                  <a:pt x="1347958" y="569258"/>
                  <a:pt x="1331809" y="532918"/>
                  <a:pt x="1319419" y="495747"/>
                </a:cubicBezTo>
                <a:cubicBezTo>
                  <a:pt x="1316070" y="485701"/>
                  <a:pt x="1312990" y="475378"/>
                  <a:pt x="1307621" y="466251"/>
                </a:cubicBezTo>
                <a:cubicBezTo>
                  <a:pt x="1293242" y="441806"/>
                  <a:pt x="1276493" y="418829"/>
                  <a:pt x="1260426" y="395458"/>
                </a:cubicBezTo>
                <a:cubicBezTo>
                  <a:pt x="1254856" y="387356"/>
                  <a:pt x="1249680" y="378813"/>
                  <a:pt x="1242728" y="371861"/>
                </a:cubicBezTo>
                <a:cubicBezTo>
                  <a:pt x="1214197" y="343331"/>
                  <a:pt x="1185645" y="314599"/>
                  <a:pt x="1154237" y="289270"/>
                </a:cubicBezTo>
                <a:cubicBezTo>
                  <a:pt x="1082413" y="231348"/>
                  <a:pt x="1060766" y="223474"/>
                  <a:pt x="983156" y="188981"/>
                </a:cubicBezTo>
                <a:cubicBezTo>
                  <a:pt x="973479" y="184680"/>
                  <a:pt x="963876" y="179968"/>
                  <a:pt x="953659" y="177182"/>
                </a:cubicBezTo>
                <a:cubicBezTo>
                  <a:pt x="842098" y="146756"/>
                  <a:pt x="863674" y="154157"/>
                  <a:pt x="747182" y="147686"/>
                </a:cubicBezTo>
                <a:cubicBezTo>
                  <a:pt x="705332" y="153664"/>
                  <a:pt x="606617" y="164875"/>
                  <a:pt x="570201" y="183082"/>
                </a:cubicBezTo>
                <a:cubicBezTo>
                  <a:pt x="554469" y="190948"/>
                  <a:pt x="538381" y="198137"/>
                  <a:pt x="523006" y="206679"/>
                </a:cubicBezTo>
                <a:cubicBezTo>
                  <a:pt x="502959" y="217816"/>
                  <a:pt x="481486" y="227223"/>
                  <a:pt x="464013" y="242075"/>
                </a:cubicBezTo>
                <a:cubicBezTo>
                  <a:pt x="441739" y="261008"/>
                  <a:pt x="423036" y="283946"/>
                  <a:pt x="405019" y="306968"/>
                </a:cubicBezTo>
                <a:cubicBezTo>
                  <a:pt x="387540" y="329302"/>
                  <a:pt x="370944" y="352616"/>
                  <a:pt x="357825" y="377760"/>
                </a:cubicBezTo>
                <a:cubicBezTo>
                  <a:pt x="353647" y="385768"/>
                  <a:pt x="331992" y="443046"/>
                  <a:pt x="328328" y="466251"/>
                </a:cubicBezTo>
                <a:cubicBezTo>
                  <a:pt x="323687" y="495645"/>
                  <a:pt x="320462" y="525244"/>
                  <a:pt x="316529" y="554741"/>
                </a:cubicBezTo>
                <a:cubicBezTo>
                  <a:pt x="318495" y="613735"/>
                  <a:pt x="313733" y="673340"/>
                  <a:pt x="322428" y="731722"/>
                </a:cubicBezTo>
                <a:cubicBezTo>
                  <a:pt x="327650" y="766786"/>
                  <a:pt x="340609" y="801021"/>
                  <a:pt x="357825" y="832011"/>
                </a:cubicBezTo>
                <a:cubicBezTo>
                  <a:pt x="367657" y="849709"/>
                  <a:pt x="377120" y="867617"/>
                  <a:pt x="387321" y="885105"/>
                </a:cubicBezTo>
                <a:cubicBezTo>
                  <a:pt x="390894" y="891229"/>
                  <a:pt x="394540" y="897390"/>
                  <a:pt x="399120" y="902803"/>
                </a:cubicBezTo>
                <a:cubicBezTo>
                  <a:pt x="416209" y="922999"/>
                  <a:pt x="433507" y="943090"/>
                  <a:pt x="452214" y="961797"/>
                </a:cubicBezTo>
                <a:cubicBezTo>
                  <a:pt x="457227" y="966810"/>
                  <a:pt x="464178" y="969425"/>
                  <a:pt x="469912" y="973595"/>
                </a:cubicBezTo>
                <a:cubicBezTo>
                  <a:pt x="485816" y="985161"/>
                  <a:pt x="501204" y="997425"/>
                  <a:pt x="517107" y="1008991"/>
                </a:cubicBezTo>
                <a:cubicBezTo>
                  <a:pt x="522841" y="1013161"/>
                  <a:pt x="528390" y="1017771"/>
                  <a:pt x="534805" y="1020790"/>
                </a:cubicBezTo>
                <a:cubicBezTo>
                  <a:pt x="561906" y="1033544"/>
                  <a:pt x="588869" y="1047057"/>
                  <a:pt x="617396" y="1056186"/>
                </a:cubicBezTo>
                <a:cubicBezTo>
                  <a:pt x="661840" y="1070408"/>
                  <a:pt x="734141" y="1071226"/>
                  <a:pt x="776679" y="1073884"/>
                </a:cubicBezTo>
                <a:cubicBezTo>
                  <a:pt x="817974" y="1066018"/>
                  <a:pt x="861058" y="1064653"/>
                  <a:pt x="900565" y="1050287"/>
                </a:cubicBezTo>
                <a:cubicBezTo>
                  <a:pt x="902888" y="1049442"/>
                  <a:pt x="973487" y="1008148"/>
                  <a:pt x="989056" y="985394"/>
                </a:cubicBezTo>
                <a:cubicBezTo>
                  <a:pt x="1010007" y="954773"/>
                  <a:pt x="1028385" y="922467"/>
                  <a:pt x="1048049" y="891004"/>
                </a:cubicBezTo>
                <a:cubicBezTo>
                  <a:pt x="1080720" y="768486"/>
                  <a:pt x="1089424" y="776926"/>
                  <a:pt x="1053948" y="613735"/>
                </a:cubicBezTo>
                <a:cubicBezTo>
                  <a:pt x="1047410" y="583658"/>
                  <a:pt x="1028784" y="557358"/>
                  <a:pt x="1012653" y="531144"/>
                </a:cubicBezTo>
                <a:cubicBezTo>
                  <a:pt x="979494" y="477260"/>
                  <a:pt x="938824" y="434139"/>
                  <a:pt x="888766" y="395458"/>
                </a:cubicBezTo>
                <a:cubicBezTo>
                  <a:pt x="870620" y="381436"/>
                  <a:pt x="849304" y="372081"/>
                  <a:pt x="829773" y="360062"/>
                </a:cubicBezTo>
                <a:cubicBezTo>
                  <a:pt x="823735" y="356346"/>
                  <a:pt x="818877" y="350265"/>
                  <a:pt x="812075" y="348264"/>
                </a:cubicBezTo>
                <a:cubicBezTo>
                  <a:pt x="785064" y="340320"/>
                  <a:pt x="757014" y="336465"/>
                  <a:pt x="729484" y="330566"/>
                </a:cubicBezTo>
                <a:cubicBezTo>
                  <a:pt x="686222" y="338432"/>
                  <a:pt x="640982" y="339026"/>
                  <a:pt x="599698" y="354163"/>
                </a:cubicBezTo>
                <a:cubicBezTo>
                  <a:pt x="580072" y="361359"/>
                  <a:pt x="566268" y="379726"/>
                  <a:pt x="552503" y="395458"/>
                </a:cubicBezTo>
                <a:cubicBezTo>
                  <a:pt x="515043" y="438269"/>
                  <a:pt x="512794" y="460414"/>
                  <a:pt x="493510" y="513446"/>
                </a:cubicBezTo>
                <a:cubicBezTo>
                  <a:pt x="486065" y="595336"/>
                  <a:pt x="480868" y="609236"/>
                  <a:pt x="499409" y="708124"/>
                </a:cubicBezTo>
                <a:cubicBezTo>
                  <a:pt x="503312" y="728941"/>
                  <a:pt x="515403" y="747350"/>
                  <a:pt x="523006" y="767118"/>
                </a:cubicBezTo>
                <a:cubicBezTo>
                  <a:pt x="536210" y="801449"/>
                  <a:pt x="519027" y="772389"/>
                  <a:pt x="552503" y="820212"/>
                </a:cubicBezTo>
                <a:cubicBezTo>
                  <a:pt x="563430" y="835822"/>
                  <a:pt x="584624" y="863885"/>
                  <a:pt x="599698" y="873306"/>
                </a:cubicBezTo>
                <a:cubicBezTo>
                  <a:pt x="653901" y="907183"/>
                  <a:pt x="661136" y="902419"/>
                  <a:pt x="717685" y="908702"/>
                </a:cubicBezTo>
                <a:cubicBezTo>
                  <a:pt x="750064" y="902227"/>
                  <a:pt x="784758" y="900670"/>
                  <a:pt x="812075" y="879206"/>
                </a:cubicBezTo>
                <a:cubicBezTo>
                  <a:pt x="829569" y="865461"/>
                  <a:pt x="843538" y="847743"/>
                  <a:pt x="859270" y="832011"/>
                </a:cubicBezTo>
                <a:cubicBezTo>
                  <a:pt x="867136" y="816279"/>
                  <a:pt x="877621" y="801604"/>
                  <a:pt x="882867" y="784816"/>
                </a:cubicBezTo>
                <a:cubicBezTo>
                  <a:pt x="887596" y="769684"/>
                  <a:pt x="888766" y="753475"/>
                  <a:pt x="888766" y="737621"/>
                </a:cubicBezTo>
                <a:cubicBezTo>
                  <a:pt x="888766" y="692854"/>
                  <a:pt x="888630" y="672456"/>
                  <a:pt x="871068" y="637332"/>
                </a:cubicBezTo>
                <a:cubicBezTo>
                  <a:pt x="865940" y="627076"/>
                  <a:pt x="860988" y="616405"/>
                  <a:pt x="853370" y="607835"/>
                </a:cubicBezTo>
                <a:cubicBezTo>
                  <a:pt x="841082" y="594011"/>
                  <a:pt x="818320" y="579205"/>
                  <a:pt x="800276" y="572439"/>
                </a:cubicBezTo>
                <a:cubicBezTo>
                  <a:pt x="792684" y="569592"/>
                  <a:pt x="784545" y="568506"/>
                  <a:pt x="776679" y="566540"/>
                </a:cubicBezTo>
                <a:cubicBezTo>
                  <a:pt x="767895" y="567516"/>
                  <a:pt x="717015" y="570770"/>
                  <a:pt x="699987" y="578338"/>
                </a:cubicBezTo>
                <a:cubicBezTo>
                  <a:pt x="689322" y="583078"/>
                  <a:pt x="664627" y="599945"/>
                  <a:pt x="652792" y="607835"/>
                </a:cubicBezTo>
                <a:cubicBezTo>
                  <a:pt x="648145" y="617131"/>
                  <a:pt x="629948" y="651895"/>
                  <a:pt x="629195" y="660929"/>
                </a:cubicBezTo>
                <a:cubicBezTo>
                  <a:pt x="628040" y="674786"/>
                  <a:pt x="632607" y="688544"/>
                  <a:pt x="635094" y="702225"/>
                </a:cubicBezTo>
                <a:cubicBezTo>
                  <a:pt x="636544" y="710202"/>
                  <a:pt x="637368" y="718570"/>
                  <a:pt x="640994" y="725822"/>
                </a:cubicBezTo>
                <a:cubicBezTo>
                  <a:pt x="646729" y="737292"/>
                  <a:pt x="672824" y="766256"/>
                  <a:pt x="682289" y="773017"/>
                </a:cubicBezTo>
                <a:cubicBezTo>
                  <a:pt x="687349" y="776631"/>
                  <a:pt x="694088" y="776950"/>
                  <a:pt x="699987" y="778917"/>
                </a:cubicBezTo>
                <a:cubicBezTo>
                  <a:pt x="722636" y="774387"/>
                  <a:pt x="734084" y="774787"/>
                  <a:pt x="753081" y="761218"/>
                </a:cubicBezTo>
                <a:cubicBezTo>
                  <a:pt x="759870" y="756369"/>
                  <a:pt x="764880" y="749419"/>
                  <a:pt x="770779" y="743520"/>
                </a:cubicBezTo>
                <a:cubicBezTo>
                  <a:pt x="766846" y="727789"/>
                  <a:pt x="766856" y="710501"/>
                  <a:pt x="758981" y="696326"/>
                </a:cubicBezTo>
                <a:cubicBezTo>
                  <a:pt x="751122" y="682180"/>
                  <a:pt x="724457" y="696326"/>
                  <a:pt x="717685" y="696326"/>
                </a:cubicBezTo>
                <a:cubicBezTo>
                  <a:pt x="715718" y="696326"/>
                  <a:pt x="717685" y="692393"/>
                  <a:pt x="717685" y="69042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D6B3A4E-A4E6-4BCE-BFFD-DCD58006D99C}"/>
              </a:ext>
            </a:extLst>
          </p:cNvPr>
          <p:cNvSpPr/>
          <p:nvPr/>
        </p:nvSpPr>
        <p:spPr>
          <a:xfrm>
            <a:off x="5831471" y="4667916"/>
            <a:ext cx="1630575" cy="369332"/>
          </a:xfrm>
          <a:prstGeom prst="rect">
            <a:avLst/>
          </a:prstGeom>
        </p:spPr>
        <p:txBody>
          <a:bodyPr wrap="none">
            <a:spAutoFit/>
          </a:bodyPr>
          <a:lstStyle/>
          <a:p>
            <a:pPr>
              <a:spcBef>
                <a:spcPct val="0"/>
              </a:spcBef>
            </a:pPr>
            <a:r>
              <a:rPr lang="en-US" altLang="en-US" dirty="0"/>
              <a:t>a spiraled line</a:t>
            </a:r>
          </a:p>
        </p:txBody>
      </p:sp>
    </p:spTree>
    <p:extLst>
      <p:ext uri="{BB962C8B-B14F-4D97-AF65-F5344CB8AC3E}">
        <p14:creationId xmlns:p14="http://schemas.microsoft.com/office/powerpoint/2010/main" val="405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40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5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4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par>
                          <p:cTn id="53" fill="hold">
                            <p:stCondLst>
                              <p:cond delay="500"/>
                            </p:stCondLst>
                            <p:childTnLst>
                              <p:par>
                                <p:cTn id="54" presetID="6" presetClass="entr" presetSubtype="16"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circle(in)">
                                      <p:cBhvr>
                                        <p:cTn id="56" dur="4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9" grpId="0"/>
      <p:bldP spid="31" grpId="0" animBg="1"/>
      <p:bldP spid="34" grpId="0" animBg="1"/>
      <p:bldP spid="35" grpId="0"/>
      <p:bldP spid="36" grpId="0"/>
      <p:bldP spid="48" grpId="0" animBg="1"/>
      <p:bldP spid="52"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ctr"/>
            <a:r>
              <a:rPr lang="en-US" altLang="en-US" sz="3600" dirty="0"/>
              <a:t>Activity 2</a:t>
            </a:r>
            <a:endParaRPr lang="en-GB" sz="3600" dirty="0">
              <a:latin typeface="+mn-lt"/>
            </a:endParaRPr>
          </a:p>
        </p:txBody>
      </p:sp>
      <p:sp>
        <p:nvSpPr>
          <p:cNvPr id="5" name="Rectangle 4"/>
          <p:cNvSpPr/>
          <p:nvPr/>
        </p:nvSpPr>
        <p:spPr>
          <a:xfrm>
            <a:off x="755650" y="1366466"/>
            <a:ext cx="7632700" cy="553998"/>
          </a:xfrm>
          <a:prstGeom prst="rect">
            <a:avLst/>
          </a:prstGeom>
        </p:spPr>
        <p:txBody>
          <a:bodyPr wrap="square" lIns="0" tIns="0" rIns="0" bIns="0">
            <a:spAutoFit/>
          </a:bodyPr>
          <a:lstStyle/>
          <a:p>
            <a:pPr algn="ctr">
              <a:spcBef>
                <a:spcPct val="0"/>
              </a:spcBef>
            </a:pPr>
            <a:r>
              <a:rPr lang="en-US" altLang="en-US" dirty="0"/>
              <a:t>Using what you know about different lines, </a:t>
            </a:r>
            <a:br>
              <a:rPr lang="en-US" altLang="en-US" dirty="0"/>
            </a:br>
            <a:r>
              <a:rPr lang="en-US" altLang="en-US" dirty="0"/>
              <a:t>it’s now time for you to draw a winter tree.  </a:t>
            </a:r>
          </a:p>
        </p:txBody>
      </p:sp>
      <p:pic>
        <p:nvPicPr>
          <p:cNvPr id="6" name="Picture 5">
            <a:extLst>
              <a:ext uri="{FF2B5EF4-FFF2-40B4-BE49-F238E27FC236}">
                <a16:creationId xmlns:a16="http://schemas.microsoft.com/office/drawing/2014/main" id="{6C55FE8F-D1C0-4A65-85EF-9565EE2130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084" y="2165063"/>
            <a:ext cx="2777872" cy="3927762"/>
          </a:xfrm>
          <a:prstGeom prst="rect">
            <a:avLst/>
          </a:prstGeom>
          <a:ln>
            <a:solidFill>
              <a:schemeClr val="tx1"/>
            </a:solidFill>
          </a:ln>
        </p:spPr>
      </p:pic>
      <p:pic>
        <p:nvPicPr>
          <p:cNvPr id="9" name="Picture 8">
            <a:extLst>
              <a:ext uri="{FF2B5EF4-FFF2-40B4-BE49-F238E27FC236}">
                <a16:creationId xmlns:a16="http://schemas.microsoft.com/office/drawing/2014/main" id="{F3B4E9E3-4616-4CBA-A11B-2F9FD1F31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044" y="2165064"/>
            <a:ext cx="2777872" cy="3927761"/>
          </a:xfrm>
          <a:prstGeom prst="rect">
            <a:avLst/>
          </a:prstGeom>
          <a:ln>
            <a:solidFill>
              <a:schemeClr val="tx1"/>
            </a:solidFill>
          </a:ln>
        </p:spPr>
      </p:pic>
    </p:spTree>
    <p:extLst>
      <p:ext uri="{BB962C8B-B14F-4D97-AF65-F5344CB8AC3E}">
        <p14:creationId xmlns:p14="http://schemas.microsoft.com/office/powerpoint/2010/main" val="6205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D187E-C638-4599-8205-160806808720}"/>
              </a:ext>
            </a:extLst>
          </p:cNvPr>
          <p:cNvSpPr/>
          <p:nvPr/>
        </p:nvSpPr>
        <p:spPr>
          <a:xfrm>
            <a:off x="2184236" y="894961"/>
            <a:ext cx="4775528" cy="1241365"/>
          </a:xfrm>
          <a:prstGeom prst="rect">
            <a:avLst/>
          </a:prstGeom>
        </p:spPr>
        <p:txBody>
          <a:bodyPr wrap="square">
            <a:spAutoFit/>
          </a:bodyPr>
          <a:lstStyle/>
          <a:p>
            <a:pPr algn="ctr"/>
            <a:r>
              <a:rPr lang="en-GB" sz="2800" baseline="30000" dirty="0">
                <a:solidFill>
                  <a:srgbClr val="131312"/>
                </a:solidFill>
                <a:latin typeface="Twinkl" pitchFamily="2" charset="0"/>
              </a:rPr>
              <a:t>Begin with the trunk. </a:t>
            </a:r>
          </a:p>
          <a:p>
            <a:pPr algn="ctr"/>
            <a:r>
              <a:rPr lang="en-GB" sz="2800" baseline="30000" dirty="0">
                <a:solidFill>
                  <a:srgbClr val="131312"/>
                </a:solidFill>
                <a:latin typeface="Twinkl" pitchFamily="2" charset="0"/>
              </a:rPr>
              <a:t>Think about the size and shape of the tree. </a:t>
            </a:r>
          </a:p>
          <a:p>
            <a:pPr algn="ctr"/>
            <a:r>
              <a:rPr lang="en-GB" sz="2800" baseline="30000" dirty="0">
                <a:solidFill>
                  <a:srgbClr val="131312"/>
                </a:solidFill>
                <a:latin typeface="Twinkl" pitchFamily="2" charset="0"/>
              </a:rPr>
              <a:t>Does it tilt to one side? </a:t>
            </a:r>
          </a:p>
          <a:p>
            <a:pPr algn="ctr"/>
            <a:r>
              <a:rPr lang="en-GB" sz="2800" baseline="30000" dirty="0">
                <a:solidFill>
                  <a:srgbClr val="131312"/>
                </a:solidFill>
                <a:latin typeface="Twinkl" pitchFamily="2" charset="0"/>
              </a:rPr>
              <a:t>The outline should be thick and heavy. </a:t>
            </a:r>
          </a:p>
        </p:txBody>
      </p:sp>
      <p:pic>
        <p:nvPicPr>
          <p:cNvPr id="6" name="Picture 5">
            <a:extLst>
              <a:ext uri="{FF2B5EF4-FFF2-40B4-BE49-F238E27FC236}">
                <a16:creationId xmlns:a16="http://schemas.microsoft.com/office/drawing/2014/main" id="{4A98A2D3-E52C-47C2-BE16-813AA84F4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728" y="2866758"/>
            <a:ext cx="2928542" cy="2686767"/>
          </a:xfrm>
          <a:prstGeom prst="rect">
            <a:avLst/>
          </a:prstGeom>
        </p:spPr>
      </p:pic>
      <p:sp>
        <p:nvSpPr>
          <p:cNvPr id="13" name="TextBox 12">
            <a:extLst>
              <a:ext uri="{FF2B5EF4-FFF2-40B4-BE49-F238E27FC236}">
                <a16:creationId xmlns:a16="http://schemas.microsoft.com/office/drawing/2014/main" id="{54003550-A145-4BAC-A4E4-7E90C9AA6DFA}"/>
              </a:ext>
            </a:extLst>
          </p:cNvPr>
          <p:cNvSpPr txBox="1"/>
          <p:nvPr/>
        </p:nvSpPr>
        <p:spPr>
          <a:xfrm>
            <a:off x="755650" y="633351"/>
            <a:ext cx="1214735" cy="523220"/>
          </a:xfrm>
          <a:prstGeom prst="rect">
            <a:avLst/>
          </a:prstGeom>
          <a:noFill/>
        </p:spPr>
        <p:txBody>
          <a:bodyPr wrap="square" rtlCol="0">
            <a:spAutoFit/>
          </a:bodyPr>
          <a:lstStyle/>
          <a:p>
            <a:r>
              <a:rPr lang="en-GB" sz="2800" b="1" dirty="0"/>
              <a:t>1.</a:t>
            </a:r>
          </a:p>
        </p:txBody>
      </p:sp>
    </p:spTree>
    <p:extLst>
      <p:ext uri="{BB962C8B-B14F-4D97-AF65-F5344CB8AC3E}">
        <p14:creationId xmlns:p14="http://schemas.microsoft.com/office/powerpoint/2010/main" val="213299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06A147-A1E8-4B2A-997D-6CAA40DC3753}"/>
              </a:ext>
            </a:extLst>
          </p:cNvPr>
          <p:cNvSpPr/>
          <p:nvPr/>
        </p:nvSpPr>
        <p:spPr>
          <a:xfrm>
            <a:off x="1769904" y="856029"/>
            <a:ext cx="5686783" cy="954107"/>
          </a:xfrm>
          <a:prstGeom prst="rect">
            <a:avLst/>
          </a:prstGeom>
        </p:spPr>
        <p:txBody>
          <a:bodyPr wrap="square">
            <a:spAutoFit/>
          </a:bodyPr>
          <a:lstStyle/>
          <a:p>
            <a:pPr algn="just"/>
            <a:r>
              <a:rPr lang="en-GB" sz="2800" baseline="30000" dirty="0">
                <a:solidFill>
                  <a:srgbClr val="131312"/>
                </a:solidFill>
                <a:latin typeface="Twinkl" pitchFamily="2" charset="0"/>
              </a:rPr>
              <a:t>Next, draw 5 main branches. These should not be as thick as the trunk bit the line should be heavy. Are your branches curved? Or do you need sharp lines?</a:t>
            </a:r>
          </a:p>
        </p:txBody>
      </p:sp>
      <p:pic>
        <p:nvPicPr>
          <p:cNvPr id="10" name="Picture 9">
            <a:extLst>
              <a:ext uri="{FF2B5EF4-FFF2-40B4-BE49-F238E27FC236}">
                <a16:creationId xmlns:a16="http://schemas.microsoft.com/office/drawing/2014/main" id="{C9A71729-6381-4C91-A569-5D38DA07A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3295" y="1974748"/>
            <a:ext cx="4218418" cy="3911600"/>
          </a:xfrm>
          <a:prstGeom prst="rect">
            <a:avLst/>
          </a:prstGeom>
        </p:spPr>
      </p:pic>
      <p:sp>
        <p:nvSpPr>
          <p:cNvPr id="11" name="TextBox 10">
            <a:extLst>
              <a:ext uri="{FF2B5EF4-FFF2-40B4-BE49-F238E27FC236}">
                <a16:creationId xmlns:a16="http://schemas.microsoft.com/office/drawing/2014/main" id="{B8E928E7-3B0C-404B-BFE0-0202DD1C0C99}"/>
              </a:ext>
            </a:extLst>
          </p:cNvPr>
          <p:cNvSpPr txBox="1"/>
          <p:nvPr/>
        </p:nvSpPr>
        <p:spPr>
          <a:xfrm>
            <a:off x="755650" y="619758"/>
            <a:ext cx="1214735" cy="523220"/>
          </a:xfrm>
          <a:prstGeom prst="rect">
            <a:avLst/>
          </a:prstGeom>
          <a:noFill/>
        </p:spPr>
        <p:txBody>
          <a:bodyPr wrap="square" rtlCol="0">
            <a:spAutoFit/>
          </a:bodyPr>
          <a:lstStyle/>
          <a:p>
            <a:r>
              <a:rPr lang="en-GB" sz="2800" b="1" dirty="0"/>
              <a:t>2.</a:t>
            </a:r>
          </a:p>
        </p:txBody>
      </p:sp>
    </p:spTree>
    <p:extLst>
      <p:ext uri="{BB962C8B-B14F-4D97-AF65-F5344CB8AC3E}">
        <p14:creationId xmlns:p14="http://schemas.microsoft.com/office/powerpoint/2010/main" val="194412482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152</TotalTime>
  <Words>387</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Sassoon Infant Rg</vt:lpstr>
      <vt:lpstr>Twinkl</vt:lpstr>
      <vt:lpstr>Arial</vt:lpstr>
      <vt:lpstr>Tuffy-TTF</vt:lpstr>
      <vt:lpstr>Calibri</vt:lpstr>
      <vt:lpstr>Tuffy</vt:lpstr>
      <vt:lpstr>Office Theme</vt:lpstr>
      <vt:lpstr>PowerPoint Presentation</vt:lpstr>
      <vt:lpstr>What Happens to Trees in Winter?</vt:lpstr>
      <vt:lpstr>Looking Closely</vt:lpstr>
      <vt:lpstr>PowerPoint Presentation</vt:lpstr>
      <vt:lpstr>Visual Elements of Art</vt:lpstr>
      <vt:lpstr>Activity 1 Experimenting with line</vt:lpstr>
      <vt:lpstr>Activity 2</vt:lpstr>
      <vt:lpstr>PowerPoint Presentation</vt:lpstr>
      <vt:lpstr>PowerPoint Presentation</vt:lpstr>
      <vt:lpstr>PowerPoint Presentation</vt:lpstr>
      <vt:lpstr>PowerPoint Presentation</vt:lpstr>
      <vt:lpstr>PowerPoint Presentation</vt:lpstr>
      <vt:lpstr>Activity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Laura Buckland</cp:lastModifiedBy>
  <cp:revision>25</cp:revision>
  <dcterms:created xsi:type="dcterms:W3CDTF">2018-12-11T16:09:37Z</dcterms:created>
  <dcterms:modified xsi:type="dcterms:W3CDTF">2019-01-17T09:15:46Z</dcterms:modified>
</cp:coreProperties>
</file>