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77" d="100"/>
          <a:sy n="77" d="100"/>
        </p:scale>
        <p:origin x="-139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RTaylor</cp:lastModifiedBy>
  <cp:revision>20</cp:revision>
  <dcterms:created xsi:type="dcterms:W3CDTF">2019-07-05T11:02:13Z</dcterms:created>
  <dcterms:modified xsi:type="dcterms:W3CDTF">2020-05-22T12:33:52Z</dcterms:modified>
</cp:coreProperties>
</file>