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5"/>
  </p:notesMasterIdLst>
  <p:sldIdLst>
    <p:sldId id="296" r:id="rId11"/>
    <p:sldId id="297" r:id="rId12"/>
    <p:sldId id="298" r:id="rId13"/>
    <p:sldId id="303" r:id="rId14"/>
    <p:sldId id="299" r:id="rId15"/>
    <p:sldId id="300" r:id="rId16"/>
    <p:sldId id="308" r:id="rId17"/>
    <p:sldId id="309" r:id="rId18"/>
    <p:sldId id="310" r:id="rId19"/>
    <p:sldId id="311" r:id="rId20"/>
    <p:sldId id="301" r:id="rId21"/>
    <p:sldId id="314" r:id="rId22"/>
    <p:sldId id="312" r:id="rId23"/>
    <p:sldId id="31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97" d="100"/>
          <a:sy n="97" d="100"/>
        </p:scale>
        <p:origin x="9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11/10/2020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11/10/2020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2.png"/><Relationship Id="rId5" Type="http://schemas.openxmlformats.org/officeDocument/2006/relationships/image" Target="../media/image18.png"/><Relationship Id="rId10" Type="http://schemas.openxmlformats.org/officeDocument/2006/relationships/image" Target="../media/image14.png"/><Relationship Id="rId9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1.png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2.png"/><Relationship Id="rId5" Type="http://schemas.openxmlformats.org/officeDocument/2006/relationships/image" Target="../media/image150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2.png"/><Relationship Id="rId5" Type="http://schemas.openxmlformats.org/officeDocument/2006/relationships/image" Target="../media/image170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4783" y="2259450"/>
            <a:ext cx="6462320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271219"/>
              </p:ext>
            </p:extLst>
          </p:nvPr>
        </p:nvGraphicFramePr>
        <p:xfrm>
          <a:off x="697054" y="1767885"/>
          <a:ext cx="5214964" cy="412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3741">
                  <a:extLst>
                    <a:ext uri="{9D8B030D-6E8A-4147-A177-3AD203B41FA5}">
                      <a16:colId xmlns:a16="http://schemas.microsoft.com/office/drawing/2014/main" val="1589910220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Thousands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Hundreds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Tens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Ones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67512" y="458819"/>
                <a:ext cx="72911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/>
                  <a:t>8,212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 smtClean="0"/>
                  <a:t> 4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458819"/>
                <a:ext cx="7291192" cy="523220"/>
              </a:xfrm>
              <a:prstGeom prst="rect">
                <a:avLst/>
              </a:prstGeom>
              <a:blipFill>
                <a:blip r:embed="rId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2207496"/>
            <a:ext cx="655069" cy="6389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2207496"/>
            <a:ext cx="655069" cy="6389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2760364"/>
            <a:ext cx="655069" cy="6389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2760364"/>
            <a:ext cx="655069" cy="63893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2207496"/>
            <a:ext cx="655070" cy="63893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217" y="2207496"/>
            <a:ext cx="655070" cy="63893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45" y="2207496"/>
            <a:ext cx="669379" cy="6528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51" y="2207496"/>
            <a:ext cx="669379" cy="652892"/>
          </a:xfrm>
          <a:prstGeom prst="rect">
            <a:avLst/>
          </a:prstGeom>
        </p:spPr>
      </p:pic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90127"/>
              </p:ext>
            </p:extLst>
          </p:nvPr>
        </p:nvGraphicFramePr>
        <p:xfrm>
          <a:off x="5740516" y="2198084"/>
          <a:ext cx="2513840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755109932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>
                          <a:latin typeface="+mn-lt"/>
                        </a:rPr>
                        <a:t>4</a:t>
                      </a:r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>
                          <a:latin typeface="+mn-lt"/>
                        </a:rPr>
                        <a:t>8</a:t>
                      </a:r>
                      <a:endParaRPr lang="en-GB" sz="2800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>
                          <a:latin typeface="+mn-lt"/>
                        </a:rPr>
                        <a:t>2</a:t>
                      </a:r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>
                          <a:latin typeface="+mn-lt"/>
                        </a:rPr>
                        <a:t>1</a:t>
                      </a:r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>
                          <a:latin typeface="+mn-lt"/>
                        </a:rPr>
                        <a:t>2</a:t>
                      </a:r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86394" y="244001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2</a:t>
            </a:r>
            <a:endParaRPr lang="en-GB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6893114" y="244001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0</a:t>
            </a:r>
            <a:endParaRPr lang="en-GB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7372584" y="244001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872560" y="244001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3</a:t>
            </a:r>
            <a:endParaRPr lang="en-GB" sz="2800" dirty="0"/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35" y="2223832"/>
            <a:ext cx="664719" cy="648347"/>
          </a:xfrm>
          <a:prstGeom prst="rect">
            <a:avLst/>
          </a:prstGeom>
        </p:spPr>
      </p:pic>
      <p:cxnSp>
        <p:nvCxnSpPr>
          <p:cNvPr id="42" name="Straight Connector 41"/>
          <p:cNvCxnSpPr/>
          <p:nvPr/>
        </p:nvCxnSpPr>
        <p:spPr>
          <a:xfrm flipV="1">
            <a:off x="2090484" y="2314537"/>
            <a:ext cx="556444" cy="4388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963713" y="2818902"/>
            <a:ext cx="729569" cy="382292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7234386" y="2822335"/>
            <a:ext cx="34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</a:t>
            </a: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34" y="3332464"/>
            <a:ext cx="655069" cy="63893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95" y="3332464"/>
            <a:ext cx="655069" cy="63893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34" y="3885332"/>
            <a:ext cx="655069" cy="638935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595" y="3885332"/>
            <a:ext cx="655069" cy="638935"/>
          </a:xfrm>
          <a:prstGeom prst="rect">
            <a:avLst/>
          </a:prstGeom>
        </p:spPr>
      </p:pic>
      <p:sp>
        <p:nvSpPr>
          <p:cNvPr id="65" name="L-Shape 64"/>
          <p:cNvSpPr/>
          <p:nvPr/>
        </p:nvSpPr>
        <p:spPr>
          <a:xfrm flipV="1">
            <a:off x="710862" y="2197322"/>
            <a:ext cx="1184595" cy="1175502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L-Shape 65"/>
          <p:cNvSpPr/>
          <p:nvPr/>
        </p:nvSpPr>
        <p:spPr>
          <a:xfrm flipV="1">
            <a:off x="710862" y="3367997"/>
            <a:ext cx="1184595" cy="1175502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2634952" y="2293794"/>
            <a:ext cx="556444" cy="4388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2368706" y="2872179"/>
            <a:ext cx="1039908" cy="568558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7736959" y="2818124"/>
            <a:ext cx="34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</a:t>
            </a:r>
            <a:endParaRPr lang="en-GB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6402251" y="3581634"/>
            <a:ext cx="1113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4 tens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02251" y="3937626"/>
            <a:ext cx="1113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8 tens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402251" y="4293618"/>
            <a:ext cx="1113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12 tens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02251" y="4662621"/>
            <a:ext cx="1113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16 tens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02251" y="5024361"/>
            <a:ext cx="1113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20 tens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02251" y="5383630"/>
            <a:ext cx="1113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24 tens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549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8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1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4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1" grpId="0"/>
      <p:bldP spid="55" grpId="0"/>
      <p:bldP spid="57" grpId="0"/>
      <p:bldP spid="78" grpId="0"/>
      <p:bldP spid="65" grpId="0" animBg="1"/>
      <p:bldP spid="66" grpId="0" animBg="1"/>
      <p:bldP spid="73" grpId="0"/>
      <p:bldP spid="34" grpId="0"/>
      <p:bldP spid="34" grpId="1"/>
      <p:bldP spid="34" grpId="2"/>
      <p:bldP spid="35" grpId="0"/>
      <p:bldP spid="35" grpId="1"/>
      <p:bldP spid="35" grpId="2"/>
      <p:bldP spid="36" grpId="0"/>
      <p:bldP spid="36" grpId="1"/>
      <p:bldP spid="36" grpId="2"/>
      <p:bldP spid="38" grpId="0"/>
      <p:bldP spid="38" grpId="1"/>
      <p:bldP spid="38" grpId="2"/>
      <p:bldP spid="39" grpId="0"/>
      <p:bldP spid="39" grpId="1"/>
      <p:bldP spid="39" grpId="2"/>
      <p:bldP spid="40" grpId="0"/>
      <p:bldP spid="40" grpId="1"/>
      <p:bldP spid="40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1 - 3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32101" y="597787"/>
            <a:ext cx="5996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3 skateboards cost £72.99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89717" y="1161506"/>
            <a:ext cx="4681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How much does one cost?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784042"/>
              </p:ext>
            </p:extLst>
          </p:nvPr>
        </p:nvGraphicFramePr>
        <p:xfrm>
          <a:off x="2806928" y="2131467"/>
          <a:ext cx="2513840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755109932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>
                          <a:latin typeface="+mn-lt"/>
                        </a:rPr>
                        <a:t>3</a:t>
                      </a:r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>
                          <a:latin typeface="+mn-lt"/>
                        </a:rPr>
                        <a:t>7</a:t>
                      </a:r>
                      <a:endParaRPr lang="en-GB" sz="2800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>
                          <a:latin typeface="+mn-lt"/>
                        </a:rPr>
                        <a:t>2</a:t>
                      </a:r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>
                          <a:latin typeface="+mn-lt"/>
                        </a:rPr>
                        <a:t>9</a:t>
                      </a:r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>
                          <a:latin typeface="+mn-lt"/>
                        </a:rPr>
                        <a:t>9</a:t>
                      </a:r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52806" y="236033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2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915458" y="236033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4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461030" y="2373398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38972" y="236033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3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764789" y="2713237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</a:t>
            </a:r>
            <a:endParaRPr lang="en-GB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203409" y="2467015"/>
            <a:ext cx="3507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.</a:t>
            </a:r>
            <a:endParaRPr lang="en-GB" sz="6000" dirty="0"/>
          </a:p>
        </p:txBody>
      </p:sp>
      <p:sp>
        <p:nvSpPr>
          <p:cNvPr id="15" name="TextBox 14"/>
          <p:cNvSpPr txBox="1"/>
          <p:nvPr/>
        </p:nvSpPr>
        <p:spPr>
          <a:xfrm>
            <a:off x="4203889" y="1981217"/>
            <a:ext cx="3507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.</a:t>
            </a:r>
            <a:endParaRPr lang="en-GB" sz="7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977489" y="3807726"/>
                <a:ext cx="46664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/>
                  <a:t>1 skateboard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£24.33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489" y="3807726"/>
                <a:ext cx="4666488" cy="523220"/>
              </a:xfrm>
              <a:prstGeom prst="rect">
                <a:avLst/>
              </a:prstGeom>
              <a:blipFill>
                <a:blip r:embed="rId5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28238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5" grpId="1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4569355" y="500579"/>
            <a:ext cx="360957" cy="396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557744"/>
              </p:ext>
            </p:extLst>
          </p:nvPr>
        </p:nvGraphicFramePr>
        <p:xfrm>
          <a:off x="2888660" y="245604"/>
          <a:ext cx="2513840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755109932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>
                          <a:latin typeface="+mn-lt"/>
                        </a:rPr>
                        <a:t>9</a:t>
                      </a:r>
                      <a:endParaRPr lang="en-GB" sz="2800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>
                          <a:latin typeface="+mn-lt"/>
                        </a:rPr>
                        <a:t>4</a:t>
                      </a:r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>
                          <a:latin typeface="+mn-lt"/>
                        </a:rPr>
                        <a:t>2</a:t>
                      </a:r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35" name="Rectangle 34"/>
          <p:cNvSpPr/>
          <p:nvPr/>
        </p:nvSpPr>
        <p:spPr>
          <a:xfrm>
            <a:off x="4038005" y="503005"/>
            <a:ext cx="360957" cy="396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4038005" y="442148"/>
            <a:ext cx="331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2" name="Rectangle 1"/>
          <p:cNvSpPr/>
          <p:nvPr/>
        </p:nvSpPr>
        <p:spPr>
          <a:xfrm>
            <a:off x="2898832" y="1019419"/>
            <a:ext cx="360957" cy="396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000845"/>
              </p:ext>
            </p:extLst>
          </p:nvPr>
        </p:nvGraphicFramePr>
        <p:xfrm>
          <a:off x="1972631" y="1735858"/>
          <a:ext cx="5214964" cy="412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3741">
                  <a:extLst>
                    <a:ext uri="{9D8B030D-6E8A-4147-A177-3AD203B41FA5}">
                      <a16:colId xmlns:a16="http://schemas.microsoft.com/office/drawing/2014/main" val="1589910220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Thousands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Hundreds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Tens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Ones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879" y="2175469"/>
            <a:ext cx="655069" cy="6389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240" y="2175469"/>
            <a:ext cx="655069" cy="6389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879" y="2728337"/>
            <a:ext cx="655069" cy="6389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240" y="2728337"/>
            <a:ext cx="655069" cy="63893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326" y="2175469"/>
            <a:ext cx="655070" cy="63893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794" y="2175469"/>
            <a:ext cx="655070" cy="6389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87542" y="887499"/>
            <a:ext cx="34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566187" y="442148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4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909017" y="956512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3</a:t>
            </a:r>
            <a:endParaRPr lang="en-GB" sz="2800" dirty="0">
              <a:solidFill>
                <a:schemeClr val="accent1"/>
              </a:solidFill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12" y="2191805"/>
            <a:ext cx="664719" cy="648347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811" y="3300437"/>
            <a:ext cx="655069" cy="63893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172" y="3300437"/>
            <a:ext cx="655069" cy="63893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811" y="3853305"/>
            <a:ext cx="655069" cy="638935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172" y="3853305"/>
            <a:ext cx="655069" cy="638935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3523187" y="457547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021817" y="481087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034064" y="1019419"/>
            <a:ext cx="360957" cy="396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74" y="4454438"/>
            <a:ext cx="655069" cy="638935"/>
          </a:xfrm>
          <a:prstGeom prst="rect">
            <a:avLst/>
          </a:prstGeom>
        </p:spPr>
      </p:pic>
      <p:sp>
        <p:nvSpPr>
          <p:cNvPr id="46" name="L-Shape 45"/>
          <p:cNvSpPr/>
          <p:nvPr/>
        </p:nvSpPr>
        <p:spPr>
          <a:xfrm flipV="1">
            <a:off x="2010067" y="2178844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070" y="2748688"/>
            <a:ext cx="655070" cy="638935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538" y="2748688"/>
            <a:ext cx="655070" cy="638935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006" y="2191804"/>
            <a:ext cx="664719" cy="648347"/>
          </a:xfrm>
          <a:prstGeom prst="rect">
            <a:avLst/>
          </a:prstGeom>
        </p:spPr>
      </p:pic>
      <p:sp>
        <p:nvSpPr>
          <p:cNvPr id="58" name="L-Shape 57"/>
          <p:cNvSpPr/>
          <p:nvPr/>
        </p:nvSpPr>
        <p:spPr>
          <a:xfrm rot="10800000" flipV="1">
            <a:off x="2010067" y="2811029"/>
            <a:ext cx="1128306" cy="1105736"/>
          </a:xfrm>
          <a:prstGeom prst="corner">
            <a:avLst>
              <a:gd name="adj1" fmla="val 47458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L-Shape 67"/>
          <p:cNvSpPr/>
          <p:nvPr/>
        </p:nvSpPr>
        <p:spPr>
          <a:xfrm flipV="1">
            <a:off x="2010067" y="3919630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L-Shape 68"/>
          <p:cNvSpPr/>
          <p:nvPr/>
        </p:nvSpPr>
        <p:spPr>
          <a:xfrm flipV="1">
            <a:off x="3322641" y="2178844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3982195" y="2913278"/>
            <a:ext cx="556444" cy="4388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283495" y="3380784"/>
            <a:ext cx="291007" cy="188681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7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031" y="2766918"/>
            <a:ext cx="664719" cy="648347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862" y="2766918"/>
            <a:ext cx="664719" cy="648347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488" y="3340893"/>
            <a:ext cx="664719" cy="648347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319" y="3340893"/>
            <a:ext cx="664719" cy="648347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907" y="3916006"/>
            <a:ext cx="664719" cy="648347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738" y="3916006"/>
            <a:ext cx="664719" cy="648347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083" y="4492240"/>
            <a:ext cx="664719" cy="648347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914" y="4492240"/>
            <a:ext cx="664719" cy="648347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502" y="5067353"/>
            <a:ext cx="664719" cy="648347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333" y="5067353"/>
            <a:ext cx="664719" cy="648347"/>
          </a:xfrm>
          <a:prstGeom prst="rect">
            <a:avLst/>
          </a:prstGeom>
        </p:spPr>
      </p:pic>
      <p:sp>
        <p:nvSpPr>
          <p:cNvPr id="85" name="L-Shape 84"/>
          <p:cNvSpPr/>
          <p:nvPr/>
        </p:nvSpPr>
        <p:spPr>
          <a:xfrm flipV="1">
            <a:off x="4657975" y="2164159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L-Shape 85"/>
          <p:cNvSpPr/>
          <p:nvPr/>
        </p:nvSpPr>
        <p:spPr>
          <a:xfrm rot="10800000" flipV="1">
            <a:off x="4657975" y="2796344"/>
            <a:ext cx="1128306" cy="1105736"/>
          </a:xfrm>
          <a:prstGeom prst="corner">
            <a:avLst>
              <a:gd name="adj1" fmla="val 47458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L-Shape 86"/>
          <p:cNvSpPr/>
          <p:nvPr/>
        </p:nvSpPr>
        <p:spPr>
          <a:xfrm flipV="1">
            <a:off x="4657975" y="3904945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L-Shape 87"/>
          <p:cNvSpPr/>
          <p:nvPr/>
        </p:nvSpPr>
        <p:spPr>
          <a:xfrm rot="10800000" flipV="1">
            <a:off x="4657975" y="4506445"/>
            <a:ext cx="1128306" cy="1105736"/>
          </a:xfrm>
          <a:prstGeom prst="corner">
            <a:avLst>
              <a:gd name="adj1" fmla="val 47458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9" name="Picture 8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22" y="2175469"/>
            <a:ext cx="669379" cy="652892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228" y="2175469"/>
            <a:ext cx="669379" cy="652892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22" y="2728337"/>
            <a:ext cx="669379" cy="652892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179" y="3300437"/>
            <a:ext cx="669379" cy="652892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435" y="3300437"/>
            <a:ext cx="669379" cy="652892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822" y="2758181"/>
            <a:ext cx="669379" cy="652892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690" y="3840072"/>
            <a:ext cx="669379" cy="652892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696" y="3840072"/>
            <a:ext cx="669379" cy="652892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690" y="4392940"/>
            <a:ext cx="669379" cy="652892"/>
          </a:xfrm>
          <a:prstGeom prst="rect">
            <a:avLst/>
          </a:prstGeom>
        </p:spPr>
      </p:pic>
      <p:sp>
        <p:nvSpPr>
          <p:cNvPr id="98" name="L-Shape 97"/>
          <p:cNvSpPr/>
          <p:nvPr/>
        </p:nvSpPr>
        <p:spPr>
          <a:xfrm flipV="1">
            <a:off x="5937031" y="2161295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L-Shape 98"/>
          <p:cNvSpPr/>
          <p:nvPr/>
        </p:nvSpPr>
        <p:spPr>
          <a:xfrm rot="10800000" flipV="1">
            <a:off x="5937031" y="2793480"/>
            <a:ext cx="1128306" cy="1105736"/>
          </a:xfrm>
          <a:prstGeom prst="corner">
            <a:avLst>
              <a:gd name="adj1" fmla="val 47458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L-Shape 99"/>
          <p:cNvSpPr/>
          <p:nvPr/>
        </p:nvSpPr>
        <p:spPr>
          <a:xfrm flipV="1">
            <a:off x="5937031" y="3902081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TextBox 100"/>
          <p:cNvSpPr txBox="1"/>
          <p:nvPr/>
        </p:nvSpPr>
        <p:spPr>
          <a:xfrm>
            <a:off x="5042283" y="950422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9</a:t>
            </a:r>
            <a:endParaRPr lang="en-GB" sz="28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519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" grpId="0"/>
      <p:bldP spid="55" grpId="0"/>
      <p:bldP spid="57" grpId="0"/>
      <p:bldP spid="46" grpId="0" animBg="1"/>
      <p:bldP spid="58" grpId="0" animBg="1"/>
      <p:bldP spid="68" grpId="0" animBg="1"/>
      <p:bldP spid="69" grpId="0" animBg="1"/>
      <p:bldP spid="85" grpId="0" animBg="1"/>
      <p:bldP spid="86" grpId="0" animBg="1"/>
      <p:bldP spid="87" grpId="0" animBg="1"/>
      <p:bldP spid="88" grpId="0" animBg="1"/>
      <p:bldP spid="98" grpId="0" animBg="1"/>
      <p:bldP spid="99" grpId="0" animBg="1"/>
      <p:bldP spid="100" grpId="0" animBg="1"/>
      <p:bldP spid="10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61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1) 48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 480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 72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       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  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800 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4"/>
                <a:stretch>
                  <a:fillRect l="-1626" t="-1385" b="-3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149530" y="4257715"/>
            <a:ext cx="1066896" cy="36576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49530" y="4257715"/>
            <a:ext cx="1066896" cy="36576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1) 48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 480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 72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       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  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800 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5"/>
                <a:stretch>
                  <a:fillRect l="-1626" t="-1385" b="-3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179379" y="4165337"/>
            <a:ext cx="1410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7,200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8068" y="316147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12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71353" y="1620440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120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89464" y="2905464"/>
            <a:ext cx="105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73693" y="4897090"/>
                <a:ext cx="28344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solidFill>
                      <a:schemeClr val="accent1"/>
                    </a:solidFill>
                  </a:rPr>
                  <a:t>72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 smtClean="0">
                    <a:solidFill>
                      <a:schemeClr val="accent1"/>
                    </a:solidFill>
                  </a:rPr>
                  <a:t> 100</a:t>
                </a:r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693" y="4897090"/>
                <a:ext cx="2834428" cy="523220"/>
              </a:xfrm>
              <a:prstGeom prst="rect">
                <a:avLst/>
              </a:prstGeom>
              <a:blipFill>
                <a:blip r:embed="rId6"/>
                <a:stretch>
                  <a:fillRect l="-430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8626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6" grpId="0"/>
      <p:bldP spid="7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7512" y="458819"/>
            <a:ext cx="72911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There are 4,884 crayons and they come in packs of 4 </a:t>
            </a:r>
          </a:p>
          <a:p>
            <a:pPr algn="ctr"/>
            <a:r>
              <a:rPr lang="en-GB" sz="2800" dirty="0" smtClean="0"/>
              <a:t>How many packs are there?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644" y="1956749"/>
            <a:ext cx="1140722" cy="130138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734" y="1956748"/>
            <a:ext cx="1140722" cy="130138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824" y="1956749"/>
            <a:ext cx="1140722" cy="130138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914" y="1956749"/>
            <a:ext cx="1140722" cy="1301387"/>
          </a:xfrm>
          <a:prstGeom prst="rect">
            <a:avLst/>
          </a:prstGeom>
        </p:spPr>
      </p:pic>
      <p:sp>
        <p:nvSpPr>
          <p:cNvPr id="22" name="Cross 21">
            <a:extLst>
              <a:ext uri="{FF2B5EF4-FFF2-40B4-BE49-F238E27FC236}">
                <a16:creationId xmlns:a16="http://schemas.microsoft.com/office/drawing/2014/main" id="{E7371F2E-6A80-7640-8F2A-5A9E3EE7416E}"/>
              </a:ext>
            </a:extLst>
          </p:cNvPr>
          <p:cNvSpPr/>
          <p:nvPr/>
        </p:nvSpPr>
        <p:spPr>
          <a:xfrm rot="2689915">
            <a:off x="2387362" y="1914726"/>
            <a:ext cx="1550340" cy="1526178"/>
          </a:xfrm>
          <a:prstGeom prst="plus">
            <a:avLst>
              <a:gd name="adj" fmla="val 4134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480931" y="243215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092340" y="2440176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5703749" y="243215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FF5050">
                  <a:shade val="30000"/>
                  <a:satMod val="115000"/>
                </a:srgbClr>
              </a:gs>
              <a:gs pos="50000">
                <a:srgbClr val="FF5050">
                  <a:shade val="67500"/>
                  <a:satMod val="115000"/>
                </a:srgbClr>
              </a:gs>
              <a:gs pos="100000">
                <a:srgbClr val="FF5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9" name="Cross 38">
            <a:extLst>
              <a:ext uri="{FF2B5EF4-FFF2-40B4-BE49-F238E27FC236}">
                <a16:creationId xmlns:a16="http://schemas.microsoft.com/office/drawing/2014/main" id="{E7371F2E-6A80-7640-8F2A-5A9E3EE7416E}"/>
              </a:ext>
            </a:extLst>
          </p:cNvPr>
          <p:cNvSpPr/>
          <p:nvPr/>
        </p:nvSpPr>
        <p:spPr>
          <a:xfrm rot="2689915">
            <a:off x="4512151" y="1914723"/>
            <a:ext cx="1550340" cy="1526178"/>
          </a:xfrm>
          <a:prstGeom prst="plus">
            <a:avLst>
              <a:gd name="adj" fmla="val 41345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39" grpId="0" animBg="1"/>
      <p:bldP spid="3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164182"/>
              </p:ext>
            </p:extLst>
          </p:nvPr>
        </p:nvGraphicFramePr>
        <p:xfrm>
          <a:off x="697054" y="2024358"/>
          <a:ext cx="5214964" cy="357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3741">
                  <a:extLst>
                    <a:ext uri="{9D8B030D-6E8A-4147-A177-3AD203B41FA5}">
                      <a16:colId xmlns:a16="http://schemas.microsoft.com/office/drawing/2014/main" val="1589910220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Thousands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Hundreds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Tens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Ones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7512" y="458819"/>
            <a:ext cx="72911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There are 4,884 crayons and they come in packs of 4 </a:t>
            </a:r>
          </a:p>
          <a:p>
            <a:pPr algn="ctr"/>
            <a:r>
              <a:rPr lang="en-GB" sz="2800" dirty="0" smtClean="0"/>
              <a:t>How many packs are there?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2454557"/>
            <a:ext cx="655069" cy="6389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2454557"/>
            <a:ext cx="655069" cy="6389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2998013"/>
            <a:ext cx="655069" cy="6389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2998013"/>
            <a:ext cx="655069" cy="63893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2454557"/>
            <a:ext cx="655070" cy="63893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788" y="2454557"/>
            <a:ext cx="655070" cy="63893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2998013"/>
            <a:ext cx="655070" cy="63893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788" y="2998013"/>
            <a:ext cx="655070" cy="63893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3567794"/>
            <a:ext cx="655070" cy="63893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788" y="3567794"/>
            <a:ext cx="655070" cy="63893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4111250"/>
            <a:ext cx="655070" cy="63893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788" y="4111250"/>
            <a:ext cx="655070" cy="63893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602" y="2454557"/>
            <a:ext cx="664719" cy="64834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433" y="2454557"/>
            <a:ext cx="664719" cy="64834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602" y="2998013"/>
            <a:ext cx="664719" cy="64834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433" y="2998013"/>
            <a:ext cx="664719" cy="64834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602" y="3567794"/>
            <a:ext cx="664719" cy="648347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433" y="3567794"/>
            <a:ext cx="664719" cy="64834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602" y="4111250"/>
            <a:ext cx="664719" cy="64834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433" y="4111250"/>
            <a:ext cx="664719" cy="648347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45" y="2454557"/>
            <a:ext cx="669379" cy="6528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51" y="2454557"/>
            <a:ext cx="669379" cy="65289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45" y="2998013"/>
            <a:ext cx="669379" cy="652892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51" y="2998013"/>
            <a:ext cx="669379" cy="652892"/>
          </a:xfrm>
          <a:prstGeom prst="rect">
            <a:avLst/>
          </a:prstGeom>
        </p:spPr>
      </p:pic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40377"/>
              </p:ext>
            </p:extLst>
          </p:nvPr>
        </p:nvGraphicFramePr>
        <p:xfrm>
          <a:off x="5754657" y="2454557"/>
          <a:ext cx="2513840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755109932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>
                          <a:latin typeface="+mn-lt"/>
                        </a:rPr>
                        <a:t>4</a:t>
                      </a:r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>
                          <a:latin typeface="+mn-lt"/>
                        </a:rPr>
                        <a:t>4</a:t>
                      </a:r>
                      <a:endParaRPr lang="en-GB" sz="2800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>
                          <a:latin typeface="+mn-lt"/>
                        </a:rPr>
                        <a:t>8</a:t>
                      </a:r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>
                          <a:latin typeface="+mn-lt"/>
                        </a:rPr>
                        <a:t>8</a:t>
                      </a:r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>
                          <a:latin typeface="+mn-lt"/>
                        </a:rPr>
                        <a:t>4</a:t>
                      </a:r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84256" y="2696488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</a:t>
            </a:r>
            <a:endParaRPr lang="en-GB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6904624" y="2696488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2</a:t>
            </a:r>
            <a:endParaRPr lang="en-GB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7408266" y="2696488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2</a:t>
            </a:r>
            <a:endParaRPr lang="en-GB" sz="2800" dirty="0"/>
          </a:p>
        </p:txBody>
      </p:sp>
      <p:sp>
        <p:nvSpPr>
          <p:cNvPr id="57" name="TextBox 56"/>
          <p:cNvSpPr txBox="1"/>
          <p:nvPr/>
        </p:nvSpPr>
        <p:spPr>
          <a:xfrm>
            <a:off x="7913504" y="2696488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</a:t>
            </a:r>
            <a:endParaRPr lang="en-GB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5674502" y="4509144"/>
            <a:ext cx="3096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</a:rPr>
              <a:t>1,221 packs</a:t>
            </a:r>
          </a:p>
        </p:txBody>
      </p:sp>
      <p:sp>
        <p:nvSpPr>
          <p:cNvPr id="59" name="L-Shape 58"/>
          <p:cNvSpPr/>
          <p:nvPr/>
        </p:nvSpPr>
        <p:spPr>
          <a:xfrm flipV="1">
            <a:off x="726633" y="2461445"/>
            <a:ext cx="1184595" cy="1175502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L-Shape 59"/>
          <p:cNvSpPr/>
          <p:nvPr/>
        </p:nvSpPr>
        <p:spPr>
          <a:xfrm flipV="1">
            <a:off x="2042742" y="2461445"/>
            <a:ext cx="1184595" cy="1175502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L-Shape 60"/>
          <p:cNvSpPr/>
          <p:nvPr/>
        </p:nvSpPr>
        <p:spPr>
          <a:xfrm flipV="1">
            <a:off x="2042742" y="3594475"/>
            <a:ext cx="1184595" cy="1175502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L-Shape 62"/>
          <p:cNvSpPr/>
          <p:nvPr/>
        </p:nvSpPr>
        <p:spPr>
          <a:xfrm flipV="1">
            <a:off x="3350186" y="2461445"/>
            <a:ext cx="1184595" cy="1175502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L-Shape 63"/>
          <p:cNvSpPr/>
          <p:nvPr/>
        </p:nvSpPr>
        <p:spPr>
          <a:xfrm flipV="1">
            <a:off x="3350186" y="3594475"/>
            <a:ext cx="1184595" cy="1175502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L-Shape 64"/>
          <p:cNvSpPr/>
          <p:nvPr/>
        </p:nvSpPr>
        <p:spPr>
          <a:xfrm flipV="1">
            <a:off x="4650882" y="2461445"/>
            <a:ext cx="1184595" cy="1175502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974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1" grpId="0"/>
      <p:bldP spid="55" grpId="0"/>
      <p:bldP spid="57" grpId="0"/>
      <p:bldP spid="59" grpId="0" animBg="1"/>
      <p:bldP spid="60" grpId="0" animBg="1"/>
      <p:bldP spid="61" grpId="0" animBg="1"/>
      <p:bldP spid="63" grpId="0" animBg="1"/>
      <p:bldP spid="64" grpId="0" animBg="1"/>
      <p:bldP spid="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793551"/>
              </p:ext>
            </p:extLst>
          </p:nvPr>
        </p:nvGraphicFramePr>
        <p:xfrm>
          <a:off x="697054" y="1767885"/>
          <a:ext cx="5214964" cy="357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3741">
                  <a:extLst>
                    <a:ext uri="{9D8B030D-6E8A-4147-A177-3AD203B41FA5}">
                      <a16:colId xmlns:a16="http://schemas.microsoft.com/office/drawing/2014/main" val="1589910220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Thousands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Hundreds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Tens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Ones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67512" y="458819"/>
                <a:ext cx="72911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/>
                  <a:t>9,306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 smtClean="0"/>
                  <a:t>3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458819"/>
                <a:ext cx="7291192" cy="523220"/>
              </a:xfrm>
              <a:prstGeom prst="rect">
                <a:avLst/>
              </a:prstGeom>
              <a:blipFill>
                <a:blip r:embed="rId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2207496"/>
            <a:ext cx="655069" cy="6389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2207496"/>
            <a:ext cx="655069" cy="6389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2760364"/>
            <a:ext cx="655069" cy="6389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2760364"/>
            <a:ext cx="655069" cy="63893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2207496"/>
            <a:ext cx="655070" cy="63893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217" y="2207496"/>
            <a:ext cx="655070" cy="63893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2760364"/>
            <a:ext cx="655070" cy="63893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45" y="2207496"/>
            <a:ext cx="669379" cy="6528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51" y="2207496"/>
            <a:ext cx="669379" cy="65289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45" y="2760364"/>
            <a:ext cx="669379" cy="652892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51" y="2760364"/>
            <a:ext cx="669379" cy="652892"/>
          </a:xfrm>
          <a:prstGeom prst="rect">
            <a:avLst/>
          </a:prstGeom>
        </p:spPr>
      </p:pic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846855"/>
              </p:ext>
            </p:extLst>
          </p:nvPr>
        </p:nvGraphicFramePr>
        <p:xfrm>
          <a:off x="5748709" y="2198084"/>
          <a:ext cx="2513840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755109932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>
                          <a:latin typeface="+mn-lt"/>
                        </a:rPr>
                        <a:t>3</a:t>
                      </a:r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>
                          <a:latin typeface="+mn-lt"/>
                        </a:rPr>
                        <a:t>9</a:t>
                      </a:r>
                      <a:endParaRPr lang="en-GB" sz="2800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>
                          <a:latin typeface="+mn-lt"/>
                        </a:rPr>
                        <a:t>3</a:t>
                      </a:r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>
                          <a:latin typeface="+mn-lt"/>
                        </a:rPr>
                        <a:t>0</a:t>
                      </a:r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>
                          <a:latin typeface="+mn-lt"/>
                        </a:rPr>
                        <a:t>6</a:t>
                      </a:r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93881" y="244001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877155" y="244001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394618" y="244001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907729" y="244001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3312808"/>
            <a:ext cx="655069" cy="63893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3312808"/>
            <a:ext cx="655069" cy="63893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3865676"/>
            <a:ext cx="655069" cy="638935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3865676"/>
            <a:ext cx="655069" cy="638935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4418544"/>
            <a:ext cx="655069" cy="63893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45" y="3312808"/>
            <a:ext cx="669379" cy="652892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51" y="3312808"/>
            <a:ext cx="669379" cy="652892"/>
          </a:xfrm>
          <a:prstGeom prst="rect">
            <a:avLst/>
          </a:prstGeom>
        </p:spPr>
      </p:pic>
      <p:sp>
        <p:nvSpPr>
          <p:cNvPr id="72" name="L-Shape 71"/>
          <p:cNvSpPr/>
          <p:nvPr/>
        </p:nvSpPr>
        <p:spPr>
          <a:xfrm flipV="1">
            <a:off x="751990" y="2207244"/>
            <a:ext cx="1133501" cy="1160889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L-Shape 72"/>
          <p:cNvSpPr/>
          <p:nvPr/>
        </p:nvSpPr>
        <p:spPr>
          <a:xfrm rot="10800000" flipV="1">
            <a:off x="751990" y="2817085"/>
            <a:ext cx="1128306" cy="1105736"/>
          </a:xfrm>
          <a:prstGeom prst="corner">
            <a:avLst>
              <a:gd name="adj1" fmla="val 50277"/>
              <a:gd name="adj2" fmla="val 5078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L-Shape 73"/>
          <p:cNvSpPr/>
          <p:nvPr/>
        </p:nvSpPr>
        <p:spPr>
          <a:xfrm flipV="1">
            <a:off x="751990" y="3921001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L-Shape 74"/>
          <p:cNvSpPr/>
          <p:nvPr/>
        </p:nvSpPr>
        <p:spPr>
          <a:xfrm flipV="1">
            <a:off x="2058112" y="2207244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L-Shape 75"/>
          <p:cNvSpPr/>
          <p:nvPr/>
        </p:nvSpPr>
        <p:spPr>
          <a:xfrm flipV="1">
            <a:off x="4652524" y="2207244"/>
            <a:ext cx="1128306" cy="1188428"/>
          </a:xfrm>
          <a:prstGeom prst="corner">
            <a:avLst>
              <a:gd name="adj1" fmla="val 54546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L-Shape 76"/>
          <p:cNvSpPr/>
          <p:nvPr/>
        </p:nvSpPr>
        <p:spPr>
          <a:xfrm rot="10800000" flipV="1">
            <a:off x="4636960" y="2818515"/>
            <a:ext cx="1128306" cy="1105736"/>
          </a:xfrm>
          <a:prstGeom prst="corner">
            <a:avLst>
              <a:gd name="adj1" fmla="val 47458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595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1" grpId="0"/>
      <p:bldP spid="55" grpId="0"/>
      <p:bldP spid="57" grpId="0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271219"/>
              </p:ext>
            </p:extLst>
          </p:nvPr>
        </p:nvGraphicFramePr>
        <p:xfrm>
          <a:off x="697054" y="1767885"/>
          <a:ext cx="5214964" cy="412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3741">
                  <a:extLst>
                    <a:ext uri="{9D8B030D-6E8A-4147-A177-3AD203B41FA5}">
                      <a16:colId xmlns:a16="http://schemas.microsoft.com/office/drawing/2014/main" val="1589910220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069221138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2550450566"/>
                    </a:ext>
                  </a:extLst>
                </a:gridCol>
                <a:gridCol w="1303741">
                  <a:extLst>
                    <a:ext uri="{9D8B030D-6E8A-4147-A177-3AD203B41FA5}">
                      <a16:colId xmlns:a16="http://schemas.microsoft.com/office/drawing/2014/main" val="54494244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Thousands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Hundreds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Tens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+mn-lt"/>
                        </a:rPr>
                        <a:t>Ones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6721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n-GB" dirty="0" smtClean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Berlin Sans FB" panose="020E0602020502020306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7747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67512" y="458819"/>
                <a:ext cx="72911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/>
                  <a:t>4,324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 smtClean="0"/>
                  <a:t> 2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458819"/>
                <a:ext cx="7291192" cy="523220"/>
              </a:xfrm>
              <a:prstGeom prst="rect">
                <a:avLst/>
              </a:prstGeom>
              <a:blipFill>
                <a:blip r:embed="rId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2207496"/>
            <a:ext cx="655069" cy="63893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2207496"/>
            <a:ext cx="655069" cy="6389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2" y="2760364"/>
            <a:ext cx="655069" cy="6389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663" y="2760364"/>
            <a:ext cx="655069" cy="63893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2207496"/>
            <a:ext cx="655070" cy="63893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217" y="2207496"/>
            <a:ext cx="655070" cy="63893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749" y="2760364"/>
            <a:ext cx="655070" cy="63893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45" y="2207496"/>
            <a:ext cx="669379" cy="6528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51" y="2207496"/>
            <a:ext cx="669379" cy="65289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645" y="2760364"/>
            <a:ext cx="669379" cy="652892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651" y="2760364"/>
            <a:ext cx="669379" cy="652892"/>
          </a:xfrm>
          <a:prstGeom prst="rect">
            <a:avLst/>
          </a:prstGeom>
        </p:spPr>
      </p:pic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373253"/>
              </p:ext>
            </p:extLst>
          </p:nvPr>
        </p:nvGraphicFramePr>
        <p:xfrm>
          <a:off x="5719401" y="2198084"/>
          <a:ext cx="2513840" cy="1326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768">
                  <a:extLst>
                    <a:ext uri="{9D8B030D-6E8A-4147-A177-3AD203B41FA5}">
                      <a16:colId xmlns:a16="http://schemas.microsoft.com/office/drawing/2014/main" val="327863339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117005358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538878627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638533213"/>
                    </a:ext>
                  </a:extLst>
                </a:gridCol>
                <a:gridCol w="502768">
                  <a:extLst>
                    <a:ext uri="{9D8B030D-6E8A-4147-A177-3AD203B41FA5}">
                      <a16:colId xmlns:a16="http://schemas.microsoft.com/office/drawing/2014/main" val="3755109932"/>
                    </a:ext>
                  </a:extLst>
                </a:gridCol>
              </a:tblGrid>
              <a:tr h="625911">
                <a:tc>
                  <a:txBody>
                    <a:bodyPr/>
                    <a:lstStyle/>
                    <a:p>
                      <a:pPr algn="r"/>
                      <a:endParaRPr lang="en-GB" sz="4000" dirty="0"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40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579638"/>
                  </a:ext>
                </a:extLst>
              </a:tr>
              <a:tr h="625911"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>
                          <a:latin typeface="+mn-lt"/>
                        </a:rPr>
                        <a:t>2</a:t>
                      </a:r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>
                          <a:latin typeface="+mn-lt"/>
                        </a:rPr>
                        <a:t>4</a:t>
                      </a:r>
                      <a:endParaRPr lang="en-GB" sz="2800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>
                          <a:latin typeface="+mn-lt"/>
                        </a:rPr>
                        <a:t>3</a:t>
                      </a:r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>
                          <a:latin typeface="+mn-lt"/>
                        </a:rPr>
                        <a:t>2</a:t>
                      </a:r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dirty="0" smtClean="0">
                          <a:latin typeface="+mn-lt"/>
                        </a:rPr>
                        <a:t>4</a:t>
                      </a:r>
                      <a:endParaRPr lang="en-GB" sz="28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9711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50896" y="244001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2</a:t>
            </a:r>
            <a:endParaRPr lang="en-GB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6857616" y="244001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343818" y="244001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6</a:t>
            </a:r>
            <a:endParaRPr lang="en-GB" sz="2800" dirty="0"/>
          </a:p>
        </p:txBody>
      </p:sp>
      <p:sp>
        <p:nvSpPr>
          <p:cNvPr id="57" name="TextBox 56"/>
          <p:cNvSpPr txBox="1"/>
          <p:nvPr/>
        </p:nvSpPr>
        <p:spPr>
          <a:xfrm>
            <a:off x="7872560" y="2440015"/>
            <a:ext cx="340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35" y="2223832"/>
            <a:ext cx="664719" cy="64834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866" y="2223832"/>
            <a:ext cx="664719" cy="648347"/>
          </a:xfrm>
          <a:prstGeom prst="rect">
            <a:avLst/>
          </a:prstGeom>
        </p:spPr>
      </p:pic>
      <p:sp>
        <p:nvSpPr>
          <p:cNvPr id="39" name="L-Shape 38"/>
          <p:cNvSpPr/>
          <p:nvPr/>
        </p:nvSpPr>
        <p:spPr>
          <a:xfrm flipV="1">
            <a:off x="726633" y="2230977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L-Shape 39"/>
          <p:cNvSpPr/>
          <p:nvPr/>
        </p:nvSpPr>
        <p:spPr>
          <a:xfrm flipV="1">
            <a:off x="726633" y="2796243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L-Shape 40"/>
          <p:cNvSpPr/>
          <p:nvPr/>
        </p:nvSpPr>
        <p:spPr>
          <a:xfrm flipV="1">
            <a:off x="2035688" y="2230977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2064902" y="2875301"/>
            <a:ext cx="556444" cy="4388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584201" y="3119902"/>
            <a:ext cx="759422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454" y="2798945"/>
            <a:ext cx="664719" cy="648347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285" y="2798945"/>
            <a:ext cx="664719" cy="648347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911" y="3372920"/>
            <a:ext cx="664719" cy="64834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742" y="3372920"/>
            <a:ext cx="664719" cy="648347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330" y="3948033"/>
            <a:ext cx="664719" cy="648347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161" y="3948033"/>
            <a:ext cx="664719" cy="648347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506" y="4524267"/>
            <a:ext cx="664719" cy="648347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337" y="4524267"/>
            <a:ext cx="664719" cy="648347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925" y="5099380"/>
            <a:ext cx="664719" cy="648347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756" y="5099380"/>
            <a:ext cx="664719" cy="648347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7221686" y="2840084"/>
            <a:ext cx="34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</a:t>
            </a:r>
            <a:endParaRPr lang="en-GB" sz="2400" dirty="0"/>
          </a:p>
        </p:txBody>
      </p:sp>
      <p:sp>
        <p:nvSpPr>
          <p:cNvPr id="79" name="L-Shape 78"/>
          <p:cNvSpPr/>
          <p:nvPr/>
        </p:nvSpPr>
        <p:spPr>
          <a:xfrm flipV="1">
            <a:off x="3347577" y="2230977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L-Shape 79"/>
          <p:cNvSpPr/>
          <p:nvPr/>
        </p:nvSpPr>
        <p:spPr>
          <a:xfrm flipV="1">
            <a:off x="3347577" y="2823071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L-Shape 80"/>
          <p:cNvSpPr/>
          <p:nvPr/>
        </p:nvSpPr>
        <p:spPr>
          <a:xfrm flipV="1">
            <a:off x="3347577" y="3422834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L-Shape 81"/>
          <p:cNvSpPr/>
          <p:nvPr/>
        </p:nvSpPr>
        <p:spPr>
          <a:xfrm flipV="1">
            <a:off x="3347577" y="3975730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L-Shape 82"/>
          <p:cNvSpPr/>
          <p:nvPr/>
        </p:nvSpPr>
        <p:spPr>
          <a:xfrm flipV="1">
            <a:off x="3347577" y="4559571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L-Shape 83"/>
          <p:cNvSpPr/>
          <p:nvPr/>
        </p:nvSpPr>
        <p:spPr>
          <a:xfrm flipV="1">
            <a:off x="3347577" y="5137212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L-Shape 84"/>
          <p:cNvSpPr/>
          <p:nvPr/>
        </p:nvSpPr>
        <p:spPr>
          <a:xfrm flipV="1">
            <a:off x="4662942" y="2230977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L-Shape 85"/>
          <p:cNvSpPr/>
          <p:nvPr/>
        </p:nvSpPr>
        <p:spPr>
          <a:xfrm flipV="1">
            <a:off x="4662942" y="2811414"/>
            <a:ext cx="1184595" cy="567176"/>
          </a:xfrm>
          <a:prstGeom prst="corner">
            <a:avLst>
              <a:gd name="adj1" fmla="val 100000"/>
              <a:gd name="adj2" fmla="val 49371"/>
            </a:avLst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690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1" grpId="0"/>
      <p:bldP spid="55" grpId="0"/>
      <p:bldP spid="57" grpId="0"/>
      <p:bldP spid="39" grpId="0" animBg="1"/>
      <p:bldP spid="40" grpId="0" animBg="1"/>
      <p:bldP spid="41" grpId="0" animBg="1"/>
      <p:bldP spid="78" grpId="0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17.1|5.2|9.7|5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1|0.9|1.6|1.3|2.1|2.5|1.9|0.9|1.3|2.2|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7.6|13.9|6.6|6.8|1|4.9|8.7|1.8|1.6|5.6|1.5|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1.2|14.3|1|1.2|5.5|7|1.6|7.5|10.2|0.8|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1.5|9.2|0.7|1|6.1|2.2|6.4|1.6|1.1|5.4|7.3|0.7|0.5|0.6|0.6|0.7|1.1|4.4|0.9|0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5|9.1|0.9|0.8|8.7|2.8|1.1|1.2|0.8|16.9|5.4|9|1.3|1.1|1.1|1.2|1.6|5.3|3.2|1.7|1.7|1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|10.8|5.5|9.7|7.9|8.7|3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7.8|1.6|0.9|1.4|6.4|2.2|3|3.1|1.3|1.3|2.3|6.1|0.8|0.8|0.9|1.4|15.2|1.4|1.3|1.1|0.8|0.9|1.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68C6AAD-28AC-417D-AE42-B58B778DBF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8749</TotalTime>
  <Words>229</Words>
  <Application>Microsoft Office PowerPoint</Application>
  <PresentationFormat>On-screen Show (4:3)</PresentationFormat>
  <Paragraphs>205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Arial</vt:lpstr>
      <vt:lpstr>Berlin Sans FB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1 - 3 on the worksheet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PBryson</cp:lastModifiedBy>
  <cp:revision>238</cp:revision>
  <dcterms:created xsi:type="dcterms:W3CDTF">2019-07-05T11:02:13Z</dcterms:created>
  <dcterms:modified xsi:type="dcterms:W3CDTF">2020-10-11T21:47:46Z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