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9"/>
  </p:notesMasterIdLst>
  <p:sldIdLst>
    <p:sldId id="256" r:id="rId2"/>
    <p:sldId id="257" r:id="rId3"/>
    <p:sldId id="259" r:id="rId4"/>
    <p:sldId id="261" r:id="rId5"/>
    <p:sldId id="262" r:id="rId6"/>
    <p:sldId id="263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513B5C-C39A-4973-A8F1-E8CF2F0670E9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19886-B299-45BF-A8D6-578133A95D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747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baseline="0" dirty="0" smtClean="0"/>
          </a:p>
          <a:p>
            <a:endParaRPr lang="en-GB" baseline="0" dirty="0" smtClean="0"/>
          </a:p>
          <a:p>
            <a:endParaRPr lang="en-GB" baseline="0" dirty="0" smtClean="0"/>
          </a:p>
          <a:p>
            <a:endParaRPr lang="en-GB" baseline="0" dirty="0" smtClean="0"/>
          </a:p>
          <a:p>
            <a:endParaRPr lang="en-GB" baseline="0" dirty="0" smtClean="0"/>
          </a:p>
          <a:p>
            <a:endParaRPr lang="en-GB" baseline="0" dirty="0" smtClean="0"/>
          </a:p>
          <a:p>
            <a:pPr>
              <a:buFont typeface="Arial" pitchFamily="34" charset="0"/>
              <a:buChar char="•"/>
            </a:pPr>
            <a:endParaRPr lang="en-GB" baseline="0" dirty="0" smtClean="0"/>
          </a:p>
          <a:p>
            <a:endParaRPr lang="en-GB" baseline="0" dirty="0" smtClean="0"/>
          </a:p>
          <a:p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399CD-C253-4642-8F77-B60C0758F65A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D53C5-5914-474D-B714-A0B9C2FF5B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399CD-C253-4642-8F77-B60C0758F65A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D53C5-5914-474D-B714-A0B9C2FF5B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399CD-C253-4642-8F77-B60C0758F65A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D53C5-5914-474D-B714-A0B9C2FF5B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399CD-C253-4642-8F77-B60C0758F65A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D53C5-5914-474D-B714-A0B9C2FF5B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399CD-C253-4642-8F77-B60C0758F65A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D53C5-5914-474D-B714-A0B9C2FF5B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399CD-C253-4642-8F77-B60C0758F65A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D53C5-5914-474D-B714-A0B9C2FF5BA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399CD-C253-4642-8F77-B60C0758F65A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D53C5-5914-474D-B714-A0B9C2FF5B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399CD-C253-4642-8F77-B60C0758F65A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D53C5-5914-474D-B714-A0B9C2FF5B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399CD-C253-4642-8F77-B60C0758F65A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D53C5-5914-474D-B714-A0B9C2FF5B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399CD-C253-4642-8F77-B60C0758F65A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7D53C5-5914-474D-B714-A0B9C2FF5B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399CD-C253-4642-8F77-B60C0758F65A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D53C5-5914-474D-B714-A0B9C2FF5B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81399CD-C253-4642-8F77-B60C0758F65A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17D53C5-5914-474D-B714-A0B9C2FF5BA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/url?sa=i&amp;source=images&amp;cd=&amp;cad=rja&amp;uact=8&amp;ved=2ahUKEwimlbP3647bAhXLtRQKHYsFA3gQjRx6BAgBEAU&amp;url=https://www.pinterest.com/pin/489485053244369026/&amp;psig=AOvVaw2CJv6xPnEfQlu_T6uUWWAG&amp;ust=152671852312476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j6m5er9ObQAhVD0hoKHZAhBKkQjRwIBw&amp;url=http://giantpeach.agency/blog/10-keys-to-take-action-for-happiness&amp;psig=AFQjCNEyBOP9hArEnVbRqMWgAFkGjf24Mg&amp;ust=148136591584813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nCrjevx3-Js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.uk/url?sa=i&amp;rct=j&amp;q=&amp;esrc=s&amp;source=images&amp;cd=&amp;cad=rja&amp;uact=8&amp;ved=2ahUKEwiMy7CjpfvdAhVNyhoKHfdSAMwQjRx6BAgBEAU&amp;url=http%3A%2F%2Freflections-of-the-unseen.blogspot.com%2F2010%2F08%2Freflection-as-in-mirror.html&amp;psig=AOvVaw3Dkc24XG8Z4rIsjPlrmP2g&amp;ust=153924086872121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World Mental Health Day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83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the noblest art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b="9540"/>
          <a:stretch>
            <a:fillRect/>
          </a:stretch>
        </p:blipFill>
        <p:spPr bwMode="auto">
          <a:xfrm>
            <a:off x="1424435" y="121814"/>
            <a:ext cx="5760640" cy="57313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6957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1267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1268" name="Picture 6" descr="Image result for action for happines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8981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l="10155" t="19840" r="37871" b="32280"/>
          <a:stretch>
            <a:fillRect/>
          </a:stretch>
        </p:blipFill>
        <p:spPr bwMode="auto">
          <a:xfrm>
            <a:off x="755576" y="692696"/>
            <a:ext cx="7920880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1043608" y="5373216"/>
            <a:ext cx="30356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4B801A"/>
                </a:solidFill>
                <a:hlinkClick r:id="rId3"/>
              </a:rPr>
              <a:t>https://youtu.be/nCrjevx3-Js</a:t>
            </a:r>
            <a:r>
              <a:rPr lang="en-GB" dirty="0" smtClean="0">
                <a:solidFill>
                  <a:srgbClr val="4B801A"/>
                </a:solidFill>
              </a:rPr>
              <a:t> </a:t>
            </a:r>
            <a:endParaRPr lang="en-GB" dirty="0">
              <a:solidFill>
                <a:srgbClr val="4B801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62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Reflection </a:t>
            </a:r>
            <a:endParaRPr lang="en-GB" sz="4800" dirty="0"/>
          </a:p>
        </p:txBody>
      </p:sp>
      <p:pic>
        <p:nvPicPr>
          <p:cNvPr id="1026" name="Picture 2" descr="Image result for a reflection in water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988840"/>
            <a:ext cx="4641517" cy="3237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614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Please tell your parents about today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Reflect  together</a:t>
            </a:r>
            <a:endParaRPr lang="en-GB" sz="3600" dirty="0"/>
          </a:p>
          <a:p>
            <a:r>
              <a:rPr lang="en-GB" sz="3600" smtClean="0"/>
              <a:t>1 good  </a:t>
            </a:r>
            <a:endParaRPr lang="en-GB" sz="3600" dirty="0" smtClean="0"/>
          </a:p>
          <a:p>
            <a:r>
              <a:rPr lang="en-GB" sz="3600" dirty="0" smtClean="0"/>
              <a:t>1 bad</a:t>
            </a:r>
          </a:p>
          <a:p>
            <a:r>
              <a:rPr lang="en-GB" sz="3600" dirty="0" smtClean="0"/>
              <a:t>1 funny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92086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The power of a gratitude attitude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552" y="1340768"/>
            <a:ext cx="806489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3600" dirty="0" smtClean="0"/>
          </a:p>
          <a:p>
            <a:r>
              <a:rPr lang="en-GB" sz="3600" b="0" dirty="0" smtClean="0">
                <a:solidFill>
                  <a:srgbClr val="312682"/>
                </a:solidFill>
              </a:rPr>
              <a:t>What or who have you been grateful for over the last week?</a:t>
            </a:r>
          </a:p>
          <a:p>
            <a:endParaRPr lang="en-GB" sz="3600" b="0" dirty="0" smtClean="0">
              <a:solidFill>
                <a:srgbClr val="312682"/>
              </a:solidFill>
            </a:endParaRPr>
          </a:p>
          <a:p>
            <a:r>
              <a:rPr lang="en-GB" sz="3600" b="0" dirty="0" smtClean="0">
                <a:solidFill>
                  <a:srgbClr val="312682"/>
                </a:solidFill>
              </a:rPr>
              <a:t>What or who have you been grateful for in the last day?</a:t>
            </a:r>
          </a:p>
          <a:p>
            <a:endParaRPr lang="en-GB" sz="3600" b="0" dirty="0" smtClean="0">
              <a:solidFill>
                <a:srgbClr val="312682"/>
              </a:solidFill>
            </a:endParaRPr>
          </a:p>
          <a:p>
            <a:r>
              <a:rPr lang="en-GB" sz="3600" b="0" dirty="0" smtClean="0"/>
              <a:t>What or who have you been grateful for in the last hour?</a:t>
            </a:r>
            <a:endParaRPr lang="en-GB" sz="3600" b="0" dirty="0"/>
          </a:p>
        </p:txBody>
      </p:sp>
    </p:spTree>
    <p:extLst>
      <p:ext uri="{BB962C8B-B14F-4D97-AF65-F5344CB8AC3E}">
        <p14:creationId xmlns:p14="http://schemas.microsoft.com/office/powerpoint/2010/main" val="343625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</TotalTime>
  <Words>68</Words>
  <Application>Microsoft Office PowerPoint</Application>
  <PresentationFormat>On-screen Show (4:3)</PresentationFormat>
  <Paragraphs>22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Angles</vt:lpstr>
      <vt:lpstr>World Mental Health Day 2018</vt:lpstr>
      <vt:lpstr>PowerPoint Presentation</vt:lpstr>
      <vt:lpstr>PowerPoint Presentation</vt:lpstr>
      <vt:lpstr>PowerPoint Presentation</vt:lpstr>
      <vt:lpstr>PowerPoint Presentation</vt:lpstr>
      <vt:lpstr>Please tell your parents about today</vt:lpstr>
      <vt:lpstr>The power of a gratitude attitude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Mental Health Day 2018</dc:title>
  <dc:creator>CAtkinson</dc:creator>
  <cp:lastModifiedBy>CAtkinson</cp:lastModifiedBy>
  <cp:revision>2</cp:revision>
  <dcterms:created xsi:type="dcterms:W3CDTF">2018-10-08T17:32:50Z</dcterms:created>
  <dcterms:modified xsi:type="dcterms:W3CDTF">2018-10-10T06:56:58Z</dcterms:modified>
</cp:coreProperties>
</file>